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429" r:id="rId5"/>
    <p:sldId id="430" r:id="rId6"/>
    <p:sldId id="431"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ilitator Notes" id="{E632155A-5F95-D44E-8029-1FFB15C8EE85}">
          <p14:sldIdLst>
            <p14:sldId id="429"/>
            <p14:sldId id="430"/>
            <p14:sldId id="431"/>
          </p14:sldIdLst>
        </p14:section>
        <p14:section name="Workshop 1" id="{D07919B1-2764-D44D-9646-0567EB438446}">
          <p14:sldIdLst>
            <p14:sldId id="370"/>
            <p14:sldId id="371"/>
            <p14:sldId id="372"/>
            <p14:sldId id="373"/>
            <p14:sldId id="374"/>
            <p14:sldId id="375"/>
            <p14:sldId id="376"/>
            <p14:sldId id="377"/>
            <p14:sldId id="378"/>
            <p14:sldId id="379"/>
            <p14:sldId id="380"/>
            <p14:sldId id="381"/>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08857-9B91-5E83-B6F7-58ADABF4BDBE}" v="12" dt="2026-03-13T08:36:37.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64" d="100"/>
          <a:sy n="64" d="100"/>
        </p:scale>
        <p:origin x="2936" y="1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ic Jasmina (Group Head Office: H&amp;M Foundation)" userId="S::jasmina.i@hmfoundation.com::91c19d57-b048-41ef-b3ea-9dbc3ea8bd17" providerId="AD" clId="Web-{CD608857-9B91-5E83-B6F7-58ADABF4BDBE}"/>
    <pc:docChg chg="modSld">
      <pc:chgData name="Ilic Jasmina (Group Head Office: H&amp;M Foundation)" userId="S::jasmina.i@hmfoundation.com::91c19d57-b048-41ef-b3ea-9dbc3ea8bd17" providerId="AD" clId="Web-{CD608857-9B91-5E83-B6F7-58ADABF4BDBE}" dt="2026-03-13T08:36:34.586" v="10" actId="20577"/>
      <pc:docMkLst>
        <pc:docMk/>
      </pc:docMkLst>
      <pc:sldChg chg="modSp">
        <pc:chgData name="Ilic Jasmina (Group Head Office: H&amp;M Foundation)" userId="S::jasmina.i@hmfoundation.com::91c19d57-b048-41ef-b3ea-9dbc3ea8bd17" providerId="AD" clId="Web-{CD608857-9B91-5E83-B6F7-58ADABF4BDBE}" dt="2026-03-13T08:36:34.586" v="10" actId="20577"/>
        <pc:sldMkLst>
          <pc:docMk/>
          <pc:sldMk cId="3643275461" sldId="382"/>
        </pc:sldMkLst>
        <pc:spChg chg="mod">
          <ac:chgData name="Ilic Jasmina (Group Head Office: H&amp;M Foundation)" userId="S::jasmina.i@hmfoundation.com::91c19d57-b048-41ef-b3ea-9dbc3ea8bd17" providerId="AD" clId="Web-{CD608857-9B91-5E83-B6F7-58ADABF4BDBE}" dt="2026-03-13T08:36:34.586" v="10" actId="20577"/>
          <ac:spMkLst>
            <pc:docMk/>
            <pc:sldMk cId="3643275461" sldId="382"/>
            <ac:spMk id="9" creationId="{22DFEA81-6880-D662-82E4-6215F495CD59}"/>
          </ac:spMkLst>
        </pc:spChg>
      </pc:sldChg>
      <pc:sldChg chg="modSp">
        <pc:chgData name="Ilic Jasmina (Group Head Office: H&amp;M Foundation)" userId="S::jasmina.i@hmfoundation.com::91c19d57-b048-41ef-b3ea-9dbc3ea8bd17" providerId="AD" clId="Web-{CD608857-9B91-5E83-B6F7-58ADABF4BDBE}" dt="2026-03-13T08:36:22.617" v="6" actId="20577"/>
        <pc:sldMkLst>
          <pc:docMk/>
          <pc:sldMk cId="1013416713" sldId="429"/>
        </pc:sldMkLst>
        <pc:spChg chg="mod">
          <ac:chgData name="Ilic Jasmina (Group Head Office: H&amp;M Foundation)" userId="S::jasmina.i@hmfoundation.com::91c19d57-b048-41ef-b3ea-9dbc3ea8bd17" providerId="AD" clId="Web-{CD608857-9B91-5E83-B6F7-58ADABF4BDBE}" dt="2026-03-13T08:36:22.617" v="6" actId="20577"/>
          <ac:spMkLst>
            <pc:docMk/>
            <pc:sldMk cId="1013416713" sldId="429"/>
            <ac:spMk id="66" creationId="{F1D95B44-A6A2-69FB-251E-E1D76EA57E16}"/>
          </ac:spMkLst>
        </pc:spChg>
      </pc:sldChg>
    </pc:docChg>
  </pc:docChgLst>
  <pc:docChgLst>
    <pc:chgData name="Lindmark Annie (Group Head Office: H&amp;M Foundation)" userId="S::annie.lindmark@hmfoundation.com::d0e556f3-0f0d-4bb4-8814-197536d6b438" providerId="AD" clId="Web-{CD4F588F-6685-7746-6C22-56A773C090C9}"/>
    <pc:docChg chg="mod">
      <pc:chgData name="Lindmark Annie (Group Head Office: H&amp;M Foundation)" userId="S::annie.lindmark@hmfoundation.com::d0e556f3-0f0d-4bb4-8814-197536d6b438" providerId="AD" clId="Web-{CD4F588F-6685-7746-6C22-56A773C090C9}" dt="2026-03-04T14:00:52.402"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BDFAB-9B5F-B74C-8175-BD66549439B1}" type="datetimeFigureOut">
              <a:rPr lang="en-GB" smtClean="0"/>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5B4EC-2A57-5043-8C26-58EC0B7FEF38}" type="slidenum">
              <a:rPr lang="en-GB" smtClean="0"/>
              <a:t>‹#›</a:t>
            </a:fld>
            <a:endParaRPr lang="en-GB"/>
          </a:p>
        </p:txBody>
      </p:sp>
    </p:spTree>
    <p:extLst>
      <p:ext uri="{BB962C8B-B14F-4D97-AF65-F5344CB8AC3E}">
        <p14:creationId xmlns:p14="http://schemas.microsoft.com/office/powerpoint/2010/main" val="230473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CBD4C-0D5C-491B-00F1-634247821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E3EF9-6BB5-1A51-182E-0F6EEB236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18BAF-A316-1983-2A9D-0E315AEEF7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61475F-FB2A-5066-E73E-1AB993BDC6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BC6138-117A-434D-BDE4-33F3CBE48CD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773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BE9B1-CA6C-084A-A420-D59B6A8D1AD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37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248C-48FA-4E6B-0C4A-B0431B4E9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2D7D5-2C9F-CA79-CA7F-62A72D2BA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AF894-4925-AAB7-A688-6978912956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4EA9A2-6785-ECB2-E378-F10A3D7D99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BC6138-117A-434D-BDE4-33F3CBE48CD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626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A7F7325-ABF1-4550-9623-AFBC107C6776}"/>
              </a:ext>
            </a:extLst>
          </p:cNvPr>
          <p:cNvSpPr>
            <a:spLocks noGrp="1"/>
          </p:cNvSpPr>
          <p:nvPr>
            <p:ph type="pic" sz="quarter" idx="13" hasCustomPrompt="1"/>
          </p:nvPr>
        </p:nvSpPr>
        <p:spPr>
          <a:xfrm>
            <a:off x="0" y="0"/>
            <a:ext cx="12192000" cy="6858000"/>
          </a:xfrm>
        </p:spPr>
        <p:txBody>
          <a:bodyPr lIns="180000" tIns="180000"/>
          <a:lstStyle>
            <a:lvl1pPr marL="0" indent="0">
              <a:buNone/>
              <a:defRPr/>
            </a:lvl1pPr>
          </a:lstStyle>
          <a:p>
            <a:r>
              <a:rPr lang="en-GB" dirty="0"/>
              <a:t>Click here and go to Insert – Pictures – This device. Choose a background image for this layout.</a:t>
            </a:r>
          </a:p>
        </p:txBody>
      </p:sp>
      <p:sp>
        <p:nvSpPr>
          <p:cNvPr id="2" name="Title 1">
            <a:extLst>
              <a:ext uri="{FF2B5EF4-FFF2-40B4-BE49-F238E27FC236}">
                <a16:creationId xmlns:a16="http://schemas.microsoft.com/office/drawing/2014/main" id="{1316FEC6-A2C5-4CD2-8A53-694D1AB3EB9F}"/>
              </a:ext>
            </a:extLst>
          </p:cNvPr>
          <p:cNvSpPr>
            <a:spLocks noGrp="1"/>
          </p:cNvSpPr>
          <p:nvPr>
            <p:ph type="title"/>
          </p:nvPr>
        </p:nvSpPr>
        <p:spPr/>
        <p:txBody>
          <a:bodyPr/>
          <a:lstStyle>
            <a:lvl1pPr>
              <a:defRPr sz="3446"/>
            </a:lvl1pPr>
          </a:lstStyle>
          <a:p>
            <a:r>
              <a:rPr lang="en-GB" dirty="0"/>
              <a:t>Click to edit Master title style</a:t>
            </a:r>
          </a:p>
        </p:txBody>
      </p:sp>
      <p:sp>
        <p:nvSpPr>
          <p:cNvPr id="4" name="Date Placeholder 3">
            <a:extLst>
              <a:ext uri="{FF2B5EF4-FFF2-40B4-BE49-F238E27FC236}">
                <a16:creationId xmlns:a16="http://schemas.microsoft.com/office/drawing/2014/main" id="{935EDABA-3A42-4CC9-8392-AA715F3F8FD1}"/>
              </a:ext>
            </a:extLst>
          </p:cNvPr>
          <p:cNvSpPr>
            <a:spLocks noGrp="1"/>
          </p:cNvSpPr>
          <p:nvPr>
            <p:ph type="dt" sz="half" idx="10"/>
          </p:nvPr>
        </p:nvSpPr>
        <p:spPr/>
        <p:txBody>
          <a:bodyPr/>
          <a:lstStyle/>
          <a:p>
            <a:r>
              <a:rPr lang="en-GB" dirty="0"/>
              <a:t>H&amp;M Foundation</a:t>
            </a:r>
          </a:p>
        </p:txBody>
      </p:sp>
      <p:sp>
        <p:nvSpPr>
          <p:cNvPr id="5" name="Footer Placeholder 4">
            <a:extLst>
              <a:ext uri="{FF2B5EF4-FFF2-40B4-BE49-F238E27FC236}">
                <a16:creationId xmlns:a16="http://schemas.microsoft.com/office/drawing/2014/main" id="{40AE1FBD-0B0D-4DC2-B57B-494E93DAAB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5E8BA3-5F1B-4C21-83AB-6D65448027EF}"/>
              </a:ext>
            </a:extLst>
          </p:cNvPr>
          <p:cNvSpPr>
            <a:spLocks noGrp="1"/>
          </p:cNvSpPr>
          <p:nvPr>
            <p:ph type="sldNum" sz="quarter" idx="12"/>
          </p:nvPr>
        </p:nvSpPr>
        <p:spPr/>
        <p:txBody>
          <a:body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8478511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 picture white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00B1567-3D1C-4B36-B3CB-E079F1E38156}"/>
              </a:ext>
            </a:extLst>
          </p:cNvPr>
          <p:cNvSpPr>
            <a:spLocks noGrp="1"/>
          </p:cNvSpPr>
          <p:nvPr>
            <p:ph type="pic" sz="quarter" idx="13"/>
          </p:nvPr>
        </p:nvSpPr>
        <p:spPr>
          <a:xfrm>
            <a:off x="0" y="1"/>
            <a:ext cx="12192000" cy="6857999"/>
          </a:xfrm>
        </p:spPr>
        <p:txBody>
          <a:bodyPr lIns="180000" tIns="180000"/>
          <a:lstStyle>
            <a:lvl1pPr marL="0" indent="0" algn="l">
              <a:buNone/>
              <a:defRPr sz="1477">
                <a:solidFill>
                  <a:schemeClr val="tx1"/>
                </a:solidFill>
              </a:defRPr>
            </a:lvl1pPr>
          </a:lstStyle>
          <a:p>
            <a:r>
              <a:rPr lang="en-GB" dirty="0"/>
              <a:t>Click icon to add picture</a:t>
            </a:r>
          </a:p>
        </p:txBody>
      </p:sp>
      <p:sp>
        <p:nvSpPr>
          <p:cNvPr id="2" name="Date Placeholder 1">
            <a:extLst>
              <a:ext uri="{FF2B5EF4-FFF2-40B4-BE49-F238E27FC236}">
                <a16:creationId xmlns:a16="http://schemas.microsoft.com/office/drawing/2014/main" id="{8FD01A4F-A690-4611-9DF5-214753098EA8}"/>
              </a:ext>
            </a:extLst>
          </p:cNvPr>
          <p:cNvSpPr>
            <a:spLocks noGrp="1"/>
          </p:cNvSpPr>
          <p:nvPr>
            <p:ph type="dt" sz="half" idx="14"/>
          </p:nvPr>
        </p:nvSpPr>
        <p:spPr/>
        <p:txBody>
          <a:bodyPr/>
          <a:lstStyle>
            <a:lvl1pPr>
              <a:defRPr>
                <a:solidFill>
                  <a:schemeClr val="bg1"/>
                </a:solidFill>
              </a:defRPr>
            </a:lvl1pPr>
          </a:lstStyle>
          <a:p>
            <a:r>
              <a:rPr lang="en-GB" dirty="0"/>
              <a:t>H&amp;M Foundation</a:t>
            </a:r>
          </a:p>
        </p:txBody>
      </p:sp>
      <p:sp>
        <p:nvSpPr>
          <p:cNvPr id="8" name="Footer Placeholder 7">
            <a:extLst>
              <a:ext uri="{FF2B5EF4-FFF2-40B4-BE49-F238E27FC236}">
                <a16:creationId xmlns:a16="http://schemas.microsoft.com/office/drawing/2014/main" id="{ABF888E3-25FA-44DA-8480-CCA815627FFF}"/>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9" name="Slide Number Placeholder 8">
            <a:extLst>
              <a:ext uri="{FF2B5EF4-FFF2-40B4-BE49-F238E27FC236}">
                <a16:creationId xmlns:a16="http://schemas.microsoft.com/office/drawing/2014/main" id="{C7AF7654-4931-46F7-91DD-55B1B0EAC20C}"/>
              </a:ext>
            </a:extLst>
          </p:cNvPr>
          <p:cNvSpPr>
            <a:spLocks noGrp="1"/>
          </p:cNvSpPr>
          <p:nvPr>
            <p:ph type="sldNum" sz="quarter" idx="16"/>
          </p:nvPr>
        </p:nvSpPr>
        <p:spPr/>
        <p:txBody>
          <a:bodyPr/>
          <a:lstStyle>
            <a:lvl1pPr>
              <a:defRPr>
                <a:solidFill>
                  <a:schemeClr val="bg1"/>
                </a:solidFill>
              </a:defRPr>
            </a:lvl1pPr>
          </a:lstStyle>
          <a:p>
            <a:fld id="{0B1617BE-BA58-4B59-88D5-A8C7B239E913}" type="slidenum">
              <a:rPr lang="en-GB" smtClean="0"/>
              <a:pPr/>
              <a:t>‹#›</a:t>
            </a:fld>
            <a:endParaRPr lang="en-GB" dirty="0"/>
          </a:p>
        </p:txBody>
      </p:sp>
      <p:sp>
        <p:nvSpPr>
          <p:cNvPr id="3" name="Title 2">
            <a:extLst>
              <a:ext uri="{FF2B5EF4-FFF2-40B4-BE49-F238E27FC236}">
                <a16:creationId xmlns:a16="http://schemas.microsoft.com/office/drawing/2014/main" id="{D70B7CEC-C3DF-46F2-B8BA-48DC6A53F417}"/>
              </a:ext>
            </a:extLst>
          </p:cNvPr>
          <p:cNvSpPr>
            <a:spLocks noGrp="1"/>
          </p:cNvSpPr>
          <p:nvPr>
            <p:ph type="title"/>
          </p:nvPr>
        </p:nvSpPr>
        <p:spPr/>
        <p:txBody>
          <a:bodyPr/>
          <a:lstStyle>
            <a:lvl1pPr>
              <a:defRPr>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350566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36C9-FAA2-4693-BEA5-06B225832D98}"/>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95FC8D03-3E59-4FE1-9DD3-70CE68840535}"/>
              </a:ext>
            </a:extLst>
          </p:cNvPr>
          <p:cNvSpPr>
            <a:spLocks noGrp="1"/>
          </p:cNvSpPr>
          <p:nvPr>
            <p:ph type="dt" sz="half" idx="10"/>
          </p:nvPr>
        </p:nvSpPr>
        <p:spPr/>
        <p:txBody>
          <a:bodyPr/>
          <a:lstStyle>
            <a:lvl1pPr algn="l">
              <a:defRPr/>
            </a:lvl1pPr>
          </a:lstStyle>
          <a:p>
            <a:r>
              <a:rPr lang="en-GB" dirty="0"/>
              <a:t>H&amp;M Foundation</a:t>
            </a:r>
          </a:p>
        </p:txBody>
      </p:sp>
      <p:sp>
        <p:nvSpPr>
          <p:cNvPr id="4" name="Slide Number Placeholder 3">
            <a:extLst>
              <a:ext uri="{FF2B5EF4-FFF2-40B4-BE49-F238E27FC236}">
                <a16:creationId xmlns:a16="http://schemas.microsoft.com/office/drawing/2014/main" id="{BCE5B4B0-FBF1-47E6-832C-ACA9269AA9B1}"/>
              </a:ext>
            </a:extLst>
          </p:cNvPr>
          <p:cNvSpPr>
            <a:spLocks noGrp="1"/>
          </p:cNvSpPr>
          <p:nvPr>
            <p:ph type="sldNum" sz="quarter" idx="11"/>
          </p:nvPr>
        </p:nvSpPr>
        <p:spPr/>
        <p:txBody>
          <a:bodyPr/>
          <a:lstStyle/>
          <a:p>
            <a:fld id="{0B1617BE-BA58-4B59-88D5-A8C7B239E913}" type="slidenum">
              <a:rPr lang="en-GB" smtClean="0"/>
              <a:pPr/>
              <a:t>‹#›</a:t>
            </a:fld>
            <a:endParaRPr lang="en-GB" dirty="0"/>
          </a:p>
        </p:txBody>
      </p:sp>
      <p:sp>
        <p:nvSpPr>
          <p:cNvPr id="5" name="Footer Placeholder 4">
            <a:extLst>
              <a:ext uri="{FF2B5EF4-FFF2-40B4-BE49-F238E27FC236}">
                <a16:creationId xmlns:a16="http://schemas.microsoft.com/office/drawing/2014/main" id="{605D19E7-EB07-4F46-9B2A-2E5211656701}"/>
              </a:ext>
            </a:extLst>
          </p:cNvPr>
          <p:cNvSpPr>
            <a:spLocks noGrp="1"/>
          </p:cNvSpPr>
          <p:nvPr>
            <p:ph type="ftr" sz="quarter" idx="12"/>
          </p:nvPr>
        </p:nvSpPr>
        <p:spPr/>
        <p:txBody>
          <a:bodyPr/>
          <a:lstStyle/>
          <a:p>
            <a:endParaRPr lang="en-GB" dirty="0"/>
          </a:p>
        </p:txBody>
      </p:sp>
      <p:sp>
        <p:nvSpPr>
          <p:cNvPr id="8" name="Text Placeholder 7">
            <a:extLst>
              <a:ext uri="{FF2B5EF4-FFF2-40B4-BE49-F238E27FC236}">
                <a16:creationId xmlns:a16="http://schemas.microsoft.com/office/drawing/2014/main" id="{F9D26951-CFE3-4F86-9DE3-91790FE66D0E}"/>
              </a:ext>
            </a:extLst>
          </p:cNvPr>
          <p:cNvSpPr>
            <a:spLocks noGrp="1"/>
          </p:cNvSpPr>
          <p:nvPr>
            <p:ph type="body" sz="quarter" idx="14"/>
          </p:nvPr>
        </p:nvSpPr>
        <p:spPr>
          <a:xfrm>
            <a:off x="469392" y="1782503"/>
            <a:ext cx="11232000" cy="4356000"/>
          </a:xfrm>
        </p:spPr>
        <p:txBody>
          <a:bodyPr numCol="3" spcCol="198000"/>
          <a:lstStyle>
            <a:lvl1pPr>
              <a:defRPr sz="1477"/>
            </a:lvl1pPr>
            <a:lvl2pPr>
              <a:defRPr sz="1182"/>
            </a:lvl2pPr>
            <a:lvl3pPr>
              <a:defRPr sz="1182"/>
            </a:lvl3pPr>
            <a:lvl4pPr>
              <a:defRPr sz="1182"/>
            </a:lvl4pPr>
            <a:lvl5pPr>
              <a:defRPr sz="1182"/>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927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36C9-FAA2-4693-BEA5-06B225832D98}"/>
              </a:ext>
            </a:extLst>
          </p:cNvPr>
          <p:cNvSpPr>
            <a:spLocks noGrp="1"/>
          </p:cNvSpPr>
          <p:nvPr>
            <p:ph type="title"/>
          </p:nvPr>
        </p:nvSpPr>
        <p:spPr/>
        <p:txBody>
          <a:bodyPr/>
          <a:lstStyle/>
          <a:p>
            <a:r>
              <a:rPr lang="en-GB" dirty="0"/>
              <a:t>Click to edit Master title style</a:t>
            </a:r>
          </a:p>
        </p:txBody>
      </p:sp>
      <p:sp>
        <p:nvSpPr>
          <p:cNvPr id="6" name="Date Placeholder 5">
            <a:extLst>
              <a:ext uri="{FF2B5EF4-FFF2-40B4-BE49-F238E27FC236}">
                <a16:creationId xmlns:a16="http://schemas.microsoft.com/office/drawing/2014/main" id="{43B0FF3A-F836-400F-8DA3-9F45A3C17BE9}"/>
              </a:ext>
            </a:extLst>
          </p:cNvPr>
          <p:cNvSpPr>
            <a:spLocks noGrp="1"/>
          </p:cNvSpPr>
          <p:nvPr>
            <p:ph type="dt" sz="half" idx="14"/>
          </p:nvPr>
        </p:nvSpPr>
        <p:spPr/>
        <p:txBody>
          <a:bodyPr/>
          <a:lstStyle/>
          <a:p>
            <a:r>
              <a:rPr lang="en-GB" dirty="0"/>
              <a:t>H&amp;M Foundation</a:t>
            </a:r>
          </a:p>
        </p:txBody>
      </p:sp>
      <p:sp>
        <p:nvSpPr>
          <p:cNvPr id="8" name="Footer Placeholder 7">
            <a:extLst>
              <a:ext uri="{FF2B5EF4-FFF2-40B4-BE49-F238E27FC236}">
                <a16:creationId xmlns:a16="http://schemas.microsoft.com/office/drawing/2014/main" id="{BB34971F-9C4F-4A9F-B59D-034913DA0356}"/>
              </a:ext>
            </a:extLst>
          </p:cNvPr>
          <p:cNvSpPr>
            <a:spLocks noGrp="1"/>
          </p:cNvSpPr>
          <p:nvPr>
            <p:ph type="ftr" sz="quarter" idx="15"/>
          </p:nvPr>
        </p:nvSpPr>
        <p:spPr/>
        <p:txBody>
          <a:bodyPr/>
          <a:lstStyle/>
          <a:p>
            <a:endParaRPr lang="en-GB" dirty="0"/>
          </a:p>
        </p:txBody>
      </p:sp>
      <p:sp>
        <p:nvSpPr>
          <p:cNvPr id="9" name="Slide Number Placeholder 8">
            <a:extLst>
              <a:ext uri="{FF2B5EF4-FFF2-40B4-BE49-F238E27FC236}">
                <a16:creationId xmlns:a16="http://schemas.microsoft.com/office/drawing/2014/main" id="{F3750529-6E5C-48F6-BB19-50DF48F69CBE}"/>
              </a:ext>
            </a:extLst>
          </p:cNvPr>
          <p:cNvSpPr>
            <a:spLocks noGrp="1"/>
          </p:cNvSpPr>
          <p:nvPr>
            <p:ph type="sldNum" sz="quarter" idx="16"/>
          </p:nvPr>
        </p:nvSpPr>
        <p:spPr/>
        <p:txBody>
          <a:bodyPr/>
          <a:lstStyle/>
          <a:p>
            <a:fld id="{0B1617BE-BA58-4B59-88D5-A8C7B239E913}" type="slidenum">
              <a:rPr lang="en-GB" smtClean="0"/>
              <a:pPr/>
              <a:t>‹#›</a:t>
            </a:fld>
            <a:endParaRPr lang="en-GB" dirty="0"/>
          </a:p>
        </p:txBody>
      </p:sp>
      <p:sp>
        <p:nvSpPr>
          <p:cNvPr id="10" name="Text Placeholder 7">
            <a:extLst>
              <a:ext uri="{FF2B5EF4-FFF2-40B4-BE49-F238E27FC236}">
                <a16:creationId xmlns:a16="http://schemas.microsoft.com/office/drawing/2014/main" id="{7E0836F1-505E-4F9D-8C58-533A323B5139}"/>
              </a:ext>
            </a:extLst>
          </p:cNvPr>
          <p:cNvSpPr>
            <a:spLocks noGrp="1"/>
          </p:cNvSpPr>
          <p:nvPr>
            <p:ph type="body" sz="quarter" idx="17"/>
          </p:nvPr>
        </p:nvSpPr>
        <p:spPr>
          <a:xfrm>
            <a:off x="469392" y="1782503"/>
            <a:ext cx="11232000" cy="4356000"/>
          </a:xfrm>
        </p:spPr>
        <p:txBody>
          <a:bodyPr numCol="3" spcCol="198000"/>
          <a:lstStyle>
            <a:lvl1pPr>
              <a:defRPr sz="1477"/>
            </a:lvl1pPr>
            <a:lvl2pPr>
              <a:defRPr sz="1182"/>
            </a:lvl2pPr>
            <a:lvl3pPr>
              <a:defRPr sz="1182"/>
            </a:lvl3pPr>
            <a:lvl4pPr>
              <a:defRPr sz="1182"/>
            </a:lvl4pPr>
            <a:lvl5pPr>
              <a:defRPr sz="1182"/>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5123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563160-8BD8-4BF9-AD44-57EC35677F92}"/>
              </a:ext>
            </a:extLst>
          </p:cNvPr>
          <p:cNvSpPr>
            <a:spLocks noGrp="1"/>
          </p:cNvSpPr>
          <p:nvPr>
            <p:ph type="title"/>
          </p:nvPr>
        </p:nvSpPr>
        <p:spPr/>
        <p:txBody>
          <a:bodyPr/>
          <a:lstStyle/>
          <a:p>
            <a:r>
              <a:rPr lang="en-GB" dirty="0"/>
              <a:t>Click to edit Master title style</a:t>
            </a:r>
          </a:p>
        </p:txBody>
      </p:sp>
      <p:sp>
        <p:nvSpPr>
          <p:cNvPr id="2" name="Date Placeholder 1">
            <a:extLst>
              <a:ext uri="{FF2B5EF4-FFF2-40B4-BE49-F238E27FC236}">
                <a16:creationId xmlns:a16="http://schemas.microsoft.com/office/drawing/2014/main" id="{C21C0569-6631-4CCF-8D02-DB53FFE2712F}"/>
              </a:ext>
            </a:extLst>
          </p:cNvPr>
          <p:cNvSpPr>
            <a:spLocks noGrp="1"/>
          </p:cNvSpPr>
          <p:nvPr>
            <p:ph type="dt" sz="half" idx="14"/>
          </p:nvPr>
        </p:nvSpPr>
        <p:spPr/>
        <p:txBody>
          <a:bodyPr/>
          <a:lstStyle/>
          <a:p>
            <a:r>
              <a:rPr lang="en-GB" dirty="0"/>
              <a:t>H&amp;M Foundation</a:t>
            </a:r>
          </a:p>
        </p:txBody>
      </p:sp>
      <p:sp>
        <p:nvSpPr>
          <p:cNvPr id="9" name="Footer Placeholder 8">
            <a:extLst>
              <a:ext uri="{FF2B5EF4-FFF2-40B4-BE49-F238E27FC236}">
                <a16:creationId xmlns:a16="http://schemas.microsoft.com/office/drawing/2014/main" id="{971B24F6-F838-4ECE-B9ED-25F4C6C40BDD}"/>
              </a:ext>
            </a:extLst>
          </p:cNvPr>
          <p:cNvSpPr>
            <a:spLocks noGrp="1"/>
          </p:cNvSpPr>
          <p:nvPr>
            <p:ph type="ftr" sz="quarter" idx="15"/>
          </p:nvPr>
        </p:nvSpPr>
        <p:spPr/>
        <p:txBody>
          <a:bodyPr/>
          <a:lstStyle/>
          <a:p>
            <a:endParaRPr lang="en-GB" dirty="0"/>
          </a:p>
        </p:txBody>
      </p:sp>
      <p:sp>
        <p:nvSpPr>
          <p:cNvPr id="11" name="Slide Number Placeholder 10">
            <a:extLst>
              <a:ext uri="{FF2B5EF4-FFF2-40B4-BE49-F238E27FC236}">
                <a16:creationId xmlns:a16="http://schemas.microsoft.com/office/drawing/2014/main" id="{30094D68-81AA-4483-A3B3-989D517EE3DF}"/>
              </a:ext>
            </a:extLst>
          </p:cNvPr>
          <p:cNvSpPr>
            <a:spLocks noGrp="1"/>
          </p:cNvSpPr>
          <p:nvPr>
            <p:ph type="sldNum" sz="quarter" idx="16"/>
          </p:nvPr>
        </p:nvSpPr>
        <p:spPr/>
        <p:txBody>
          <a:bodyPr/>
          <a:lstStyle/>
          <a:p>
            <a:fld id="{0B1617BE-BA58-4B59-88D5-A8C7B239E913}" type="slidenum">
              <a:rPr lang="en-GB" smtClean="0"/>
              <a:pPr/>
              <a:t>‹#›</a:t>
            </a:fld>
            <a:endParaRPr lang="en-GB" dirty="0"/>
          </a:p>
        </p:txBody>
      </p:sp>
      <p:sp>
        <p:nvSpPr>
          <p:cNvPr id="4" name="Picture Placeholder 3">
            <a:extLst>
              <a:ext uri="{FF2B5EF4-FFF2-40B4-BE49-F238E27FC236}">
                <a16:creationId xmlns:a16="http://schemas.microsoft.com/office/drawing/2014/main" id="{5EBB78E2-4686-482F-A295-4F2AB23EB2E2}"/>
              </a:ext>
            </a:extLst>
          </p:cNvPr>
          <p:cNvSpPr>
            <a:spLocks noGrp="1"/>
          </p:cNvSpPr>
          <p:nvPr>
            <p:ph type="pic" sz="quarter" idx="18"/>
          </p:nvPr>
        </p:nvSpPr>
        <p:spPr>
          <a:xfrm>
            <a:off x="8196588" y="1777838"/>
            <a:ext cx="3528000" cy="4359437"/>
          </a:xfrm>
        </p:spPr>
        <p:txBody>
          <a:bodyPr lIns="180000" tIns="180000"/>
          <a:lstStyle>
            <a:lvl1pPr>
              <a:buNone/>
              <a:defRPr/>
            </a:lvl1pPr>
          </a:lstStyle>
          <a:p>
            <a:r>
              <a:rPr lang="en-GB" dirty="0"/>
              <a:t>Click icon to add picture</a:t>
            </a:r>
          </a:p>
        </p:txBody>
      </p:sp>
      <p:sp>
        <p:nvSpPr>
          <p:cNvPr id="5" name="Text Placeholder 4">
            <a:extLst>
              <a:ext uri="{FF2B5EF4-FFF2-40B4-BE49-F238E27FC236}">
                <a16:creationId xmlns:a16="http://schemas.microsoft.com/office/drawing/2014/main" id="{4B05EF3B-0A64-42DC-9B03-39577CA8EC51}"/>
              </a:ext>
            </a:extLst>
          </p:cNvPr>
          <p:cNvSpPr>
            <a:spLocks noGrp="1"/>
          </p:cNvSpPr>
          <p:nvPr>
            <p:ph type="body" sz="quarter" idx="19"/>
          </p:nvPr>
        </p:nvSpPr>
        <p:spPr>
          <a:xfrm>
            <a:off x="469392" y="1782504"/>
            <a:ext cx="7441120" cy="4354771"/>
          </a:xfrm>
        </p:spPr>
        <p:txBody>
          <a:bodyPr numCol="2" spcCol="198000"/>
          <a:lstStyle>
            <a:lvl1pPr>
              <a:defRPr sz="1477"/>
            </a:lvl1pPr>
            <a:lvl2pPr>
              <a:defRPr sz="1182"/>
            </a:lvl2pPr>
            <a:lvl3pPr>
              <a:defRPr sz="1182"/>
            </a:lvl3pPr>
            <a:lvl4pPr>
              <a:defRPr sz="1182"/>
            </a:lvl4pPr>
            <a:lvl5pPr>
              <a:defRPr sz="1182"/>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617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Images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FB1A4A7-AC63-440B-A862-3AE768B5B473}"/>
              </a:ext>
            </a:extLst>
          </p:cNvPr>
          <p:cNvSpPr>
            <a:spLocks noGrp="1"/>
          </p:cNvSpPr>
          <p:nvPr>
            <p:ph type="pic" sz="quarter" idx="13"/>
          </p:nvPr>
        </p:nvSpPr>
        <p:spPr>
          <a:xfrm>
            <a:off x="466725" y="574675"/>
            <a:ext cx="3600000" cy="2988000"/>
          </a:xfrm>
        </p:spPr>
        <p:txBody>
          <a:bodyPr lIns="180000" tIns="180000"/>
          <a:lstStyle>
            <a:lvl1pPr>
              <a:buNone/>
              <a:defRPr/>
            </a:lvl1pPr>
          </a:lstStyle>
          <a:p>
            <a:r>
              <a:rPr lang="en-GB" dirty="0"/>
              <a:t>Click icon to add picture</a:t>
            </a:r>
          </a:p>
        </p:txBody>
      </p:sp>
      <p:sp>
        <p:nvSpPr>
          <p:cNvPr id="11" name="Picture Placeholder 10">
            <a:extLst>
              <a:ext uri="{FF2B5EF4-FFF2-40B4-BE49-F238E27FC236}">
                <a16:creationId xmlns:a16="http://schemas.microsoft.com/office/drawing/2014/main" id="{AFF5AC70-A6AF-4A4C-ADD2-0C2E12579DC9}"/>
              </a:ext>
            </a:extLst>
          </p:cNvPr>
          <p:cNvSpPr>
            <a:spLocks noGrp="1"/>
          </p:cNvSpPr>
          <p:nvPr>
            <p:ph type="pic" sz="quarter" idx="14"/>
          </p:nvPr>
        </p:nvSpPr>
        <p:spPr>
          <a:xfrm>
            <a:off x="4279900" y="574675"/>
            <a:ext cx="3600000" cy="2988000"/>
          </a:xfrm>
        </p:spPr>
        <p:txBody>
          <a:bodyPr lIns="180000" tIns="180000"/>
          <a:lstStyle>
            <a:lvl1pPr>
              <a:buNone/>
              <a:defRPr/>
            </a:lvl1pPr>
          </a:lstStyle>
          <a:p>
            <a:r>
              <a:rPr lang="en-GB" dirty="0"/>
              <a:t>Click icon to add picture</a:t>
            </a:r>
          </a:p>
        </p:txBody>
      </p:sp>
      <p:sp>
        <p:nvSpPr>
          <p:cNvPr id="13" name="Picture Placeholder 12">
            <a:extLst>
              <a:ext uri="{FF2B5EF4-FFF2-40B4-BE49-F238E27FC236}">
                <a16:creationId xmlns:a16="http://schemas.microsoft.com/office/drawing/2014/main" id="{6967A073-392D-4A27-918B-33D4D41AAF85}"/>
              </a:ext>
            </a:extLst>
          </p:cNvPr>
          <p:cNvSpPr>
            <a:spLocks noGrp="1"/>
          </p:cNvSpPr>
          <p:nvPr>
            <p:ph type="pic" sz="quarter" idx="15"/>
          </p:nvPr>
        </p:nvSpPr>
        <p:spPr>
          <a:xfrm>
            <a:off x="8104188" y="574675"/>
            <a:ext cx="3600000" cy="2988000"/>
          </a:xfrm>
        </p:spPr>
        <p:txBody>
          <a:bodyPr lIns="180000" tIns="180000"/>
          <a:lstStyle>
            <a:lvl1pPr>
              <a:buNone/>
              <a:defRPr/>
            </a:lvl1pPr>
          </a:lstStyle>
          <a:p>
            <a:r>
              <a:rPr lang="en-GB" dirty="0"/>
              <a:t>Click icon to add picture</a:t>
            </a:r>
          </a:p>
        </p:txBody>
      </p:sp>
      <p:sp>
        <p:nvSpPr>
          <p:cNvPr id="15" name="Text Placeholder 14">
            <a:extLst>
              <a:ext uri="{FF2B5EF4-FFF2-40B4-BE49-F238E27FC236}">
                <a16:creationId xmlns:a16="http://schemas.microsoft.com/office/drawing/2014/main" id="{C53FCEC2-C901-4F5E-B4D5-9D9FC4E9AF30}"/>
              </a:ext>
            </a:extLst>
          </p:cNvPr>
          <p:cNvSpPr>
            <a:spLocks noGrp="1"/>
          </p:cNvSpPr>
          <p:nvPr>
            <p:ph type="body" sz="quarter" idx="16"/>
          </p:nvPr>
        </p:nvSpPr>
        <p:spPr>
          <a:xfrm>
            <a:off x="466725" y="3805238"/>
            <a:ext cx="3600450" cy="324000"/>
          </a:xfrm>
        </p:spPr>
        <p:txBody>
          <a:bodyPr/>
          <a:lstStyle>
            <a:lvl1pPr marL="0" indent="0">
              <a:buFont typeface="Arial" panose="020B0604020202020204" pitchFamily="34" charset="0"/>
              <a:buNone/>
              <a:defRPr sz="1477"/>
            </a:lvl1pPr>
            <a:lvl2pPr>
              <a:buNone/>
              <a:defRPr/>
            </a:lvl2pPr>
            <a:lvl3pPr>
              <a:buNone/>
              <a:defRPr/>
            </a:lvl3pPr>
            <a:lvl4pPr>
              <a:buNone/>
              <a:defRPr/>
            </a:lvl4pPr>
            <a:lvl5pPr>
              <a:buNone/>
              <a:defRPr/>
            </a:lvl5pPr>
          </a:lstStyle>
          <a:p>
            <a:pPr lvl="0"/>
            <a:r>
              <a:rPr lang="en-GB" dirty="0"/>
              <a:t>Click to edit Master text styles</a:t>
            </a:r>
          </a:p>
        </p:txBody>
      </p:sp>
      <p:sp>
        <p:nvSpPr>
          <p:cNvPr id="19" name="Text Placeholder 18">
            <a:extLst>
              <a:ext uri="{FF2B5EF4-FFF2-40B4-BE49-F238E27FC236}">
                <a16:creationId xmlns:a16="http://schemas.microsoft.com/office/drawing/2014/main" id="{A80EF0C9-84C5-4D16-98B3-40ADAB1D501D}"/>
              </a:ext>
            </a:extLst>
          </p:cNvPr>
          <p:cNvSpPr>
            <a:spLocks noGrp="1"/>
          </p:cNvSpPr>
          <p:nvPr>
            <p:ph type="body" sz="quarter" idx="18"/>
          </p:nvPr>
        </p:nvSpPr>
        <p:spPr>
          <a:xfrm>
            <a:off x="4279900" y="3805238"/>
            <a:ext cx="3600450" cy="324000"/>
          </a:xfrm>
        </p:spPr>
        <p:txBody>
          <a:bodyPr/>
          <a:lstStyle>
            <a:lvl1pPr marL="0" indent="0">
              <a:buNone/>
              <a:defRPr sz="1477"/>
            </a:lvl1pPr>
          </a:lstStyle>
          <a:p>
            <a:pPr lvl="0"/>
            <a:r>
              <a:rPr lang="en-GB" dirty="0"/>
              <a:t>Click to edit Master text styles</a:t>
            </a:r>
          </a:p>
        </p:txBody>
      </p:sp>
      <p:sp>
        <p:nvSpPr>
          <p:cNvPr id="24" name="Text Placeholder 23">
            <a:extLst>
              <a:ext uri="{FF2B5EF4-FFF2-40B4-BE49-F238E27FC236}">
                <a16:creationId xmlns:a16="http://schemas.microsoft.com/office/drawing/2014/main" id="{775EA80A-9288-4611-85BF-7205D41634ED}"/>
              </a:ext>
            </a:extLst>
          </p:cNvPr>
          <p:cNvSpPr>
            <a:spLocks noGrp="1"/>
          </p:cNvSpPr>
          <p:nvPr>
            <p:ph type="body" sz="quarter" idx="20"/>
          </p:nvPr>
        </p:nvSpPr>
        <p:spPr>
          <a:xfrm>
            <a:off x="8091488" y="3805238"/>
            <a:ext cx="3600450" cy="324000"/>
          </a:xfrm>
        </p:spPr>
        <p:txBody>
          <a:bodyPr/>
          <a:lstStyle>
            <a:lvl1pPr marL="0" indent="0">
              <a:buNone/>
              <a:defRPr sz="1477"/>
            </a:lvl1pPr>
          </a:lstStyle>
          <a:p>
            <a:pPr lvl="0"/>
            <a:r>
              <a:rPr lang="en-GB" dirty="0"/>
              <a:t>Click to edit Master text styles</a:t>
            </a:r>
          </a:p>
        </p:txBody>
      </p:sp>
      <p:sp>
        <p:nvSpPr>
          <p:cNvPr id="2" name="Date Placeholder 1">
            <a:extLst>
              <a:ext uri="{FF2B5EF4-FFF2-40B4-BE49-F238E27FC236}">
                <a16:creationId xmlns:a16="http://schemas.microsoft.com/office/drawing/2014/main" id="{1439F43E-7CFF-4C1E-ACC3-97D42221B097}"/>
              </a:ext>
            </a:extLst>
          </p:cNvPr>
          <p:cNvSpPr>
            <a:spLocks noGrp="1"/>
          </p:cNvSpPr>
          <p:nvPr>
            <p:ph type="dt" sz="half" idx="22"/>
          </p:nvPr>
        </p:nvSpPr>
        <p:spPr/>
        <p:txBody>
          <a:bodyPr/>
          <a:lstStyle/>
          <a:p>
            <a:r>
              <a:rPr lang="en-GB" dirty="0"/>
              <a:t>H&amp;M Foundation</a:t>
            </a:r>
          </a:p>
        </p:txBody>
      </p:sp>
      <p:sp>
        <p:nvSpPr>
          <p:cNvPr id="6" name="Footer Placeholder 5">
            <a:extLst>
              <a:ext uri="{FF2B5EF4-FFF2-40B4-BE49-F238E27FC236}">
                <a16:creationId xmlns:a16="http://schemas.microsoft.com/office/drawing/2014/main" id="{7BD5FC91-3969-4879-BAB2-61C01F1A1A0A}"/>
              </a:ext>
            </a:extLst>
          </p:cNvPr>
          <p:cNvSpPr>
            <a:spLocks noGrp="1"/>
          </p:cNvSpPr>
          <p:nvPr>
            <p:ph type="ftr" sz="quarter" idx="23"/>
          </p:nvPr>
        </p:nvSpPr>
        <p:spPr/>
        <p:txBody>
          <a:bodyPr/>
          <a:lstStyle/>
          <a:p>
            <a:endParaRPr lang="en-GB" dirty="0"/>
          </a:p>
        </p:txBody>
      </p:sp>
      <p:sp>
        <p:nvSpPr>
          <p:cNvPr id="7" name="Slide Number Placeholder 6">
            <a:extLst>
              <a:ext uri="{FF2B5EF4-FFF2-40B4-BE49-F238E27FC236}">
                <a16:creationId xmlns:a16="http://schemas.microsoft.com/office/drawing/2014/main" id="{F8E7CC84-8A3E-4E5D-8068-909C64B851EC}"/>
              </a:ext>
            </a:extLst>
          </p:cNvPr>
          <p:cNvSpPr>
            <a:spLocks noGrp="1"/>
          </p:cNvSpPr>
          <p:nvPr>
            <p:ph type="sldNum" sz="quarter" idx="24"/>
          </p:nvPr>
        </p:nvSpPr>
        <p:spPr/>
        <p:txBody>
          <a:bodyPr/>
          <a:lstStyle/>
          <a:p>
            <a:fld id="{0B1617BE-BA58-4B59-88D5-A8C7B239E913}" type="slidenum">
              <a:rPr lang="en-GB" smtClean="0"/>
              <a:pPr/>
              <a:t>‹#›</a:t>
            </a:fld>
            <a:endParaRPr lang="en-GB" dirty="0"/>
          </a:p>
        </p:txBody>
      </p:sp>
      <p:sp>
        <p:nvSpPr>
          <p:cNvPr id="4" name="Text Placeholder 3">
            <a:extLst>
              <a:ext uri="{FF2B5EF4-FFF2-40B4-BE49-F238E27FC236}">
                <a16:creationId xmlns:a16="http://schemas.microsoft.com/office/drawing/2014/main" id="{3431D5BF-721C-FF13-8AA9-72423637F1C9}"/>
              </a:ext>
            </a:extLst>
          </p:cNvPr>
          <p:cNvSpPr>
            <a:spLocks noGrp="1"/>
          </p:cNvSpPr>
          <p:nvPr>
            <p:ph type="body" sz="quarter" idx="25"/>
          </p:nvPr>
        </p:nvSpPr>
        <p:spPr>
          <a:xfrm>
            <a:off x="466724" y="4165376"/>
            <a:ext cx="3600450" cy="197485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Text Placeholder 3">
            <a:extLst>
              <a:ext uri="{FF2B5EF4-FFF2-40B4-BE49-F238E27FC236}">
                <a16:creationId xmlns:a16="http://schemas.microsoft.com/office/drawing/2014/main" id="{74911D46-8F98-2518-4857-27AA5AAC7F81}"/>
              </a:ext>
            </a:extLst>
          </p:cNvPr>
          <p:cNvSpPr>
            <a:spLocks noGrp="1"/>
          </p:cNvSpPr>
          <p:nvPr>
            <p:ph type="body" sz="quarter" idx="26"/>
          </p:nvPr>
        </p:nvSpPr>
        <p:spPr>
          <a:xfrm>
            <a:off x="4285232" y="4165376"/>
            <a:ext cx="3600450" cy="197485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ext Placeholder 3">
            <a:extLst>
              <a:ext uri="{FF2B5EF4-FFF2-40B4-BE49-F238E27FC236}">
                <a16:creationId xmlns:a16="http://schemas.microsoft.com/office/drawing/2014/main" id="{DFD5B6E8-51EC-24CD-F548-B9C43B5EA8A8}"/>
              </a:ext>
            </a:extLst>
          </p:cNvPr>
          <p:cNvSpPr>
            <a:spLocks noGrp="1"/>
          </p:cNvSpPr>
          <p:nvPr>
            <p:ph type="body" sz="quarter" idx="27"/>
          </p:nvPr>
        </p:nvSpPr>
        <p:spPr>
          <a:xfrm>
            <a:off x="8103739" y="4165376"/>
            <a:ext cx="3600450" cy="197485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35293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hree Images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FB1A4A7-AC63-440B-A862-3AE768B5B473}"/>
              </a:ext>
            </a:extLst>
          </p:cNvPr>
          <p:cNvSpPr>
            <a:spLocks noGrp="1"/>
          </p:cNvSpPr>
          <p:nvPr>
            <p:ph type="pic" sz="quarter" idx="13"/>
          </p:nvPr>
        </p:nvSpPr>
        <p:spPr>
          <a:xfrm>
            <a:off x="466725" y="1830388"/>
            <a:ext cx="3600000" cy="2278828"/>
          </a:xfrm>
        </p:spPr>
        <p:txBody>
          <a:bodyPr lIns="180000" tIns="180000"/>
          <a:lstStyle>
            <a:lvl1pPr>
              <a:buNone/>
              <a:defRPr/>
            </a:lvl1pPr>
          </a:lstStyle>
          <a:p>
            <a:r>
              <a:rPr lang="en-GB" dirty="0"/>
              <a:t>Click icon to add picture</a:t>
            </a:r>
          </a:p>
        </p:txBody>
      </p:sp>
      <p:sp>
        <p:nvSpPr>
          <p:cNvPr id="11" name="Picture Placeholder 10">
            <a:extLst>
              <a:ext uri="{FF2B5EF4-FFF2-40B4-BE49-F238E27FC236}">
                <a16:creationId xmlns:a16="http://schemas.microsoft.com/office/drawing/2014/main" id="{AFF5AC70-A6AF-4A4C-ADD2-0C2E12579DC9}"/>
              </a:ext>
            </a:extLst>
          </p:cNvPr>
          <p:cNvSpPr>
            <a:spLocks noGrp="1"/>
          </p:cNvSpPr>
          <p:nvPr>
            <p:ph type="pic" sz="quarter" idx="14"/>
          </p:nvPr>
        </p:nvSpPr>
        <p:spPr>
          <a:xfrm>
            <a:off x="4279900" y="1830388"/>
            <a:ext cx="3600000" cy="2278821"/>
          </a:xfrm>
        </p:spPr>
        <p:txBody>
          <a:bodyPr lIns="180000" tIns="180000"/>
          <a:lstStyle>
            <a:lvl1pPr>
              <a:buNone/>
              <a:defRPr/>
            </a:lvl1pPr>
          </a:lstStyle>
          <a:p>
            <a:r>
              <a:rPr lang="en-GB" dirty="0"/>
              <a:t>Click icon to add picture</a:t>
            </a:r>
          </a:p>
        </p:txBody>
      </p:sp>
      <p:sp>
        <p:nvSpPr>
          <p:cNvPr id="13" name="Picture Placeholder 12">
            <a:extLst>
              <a:ext uri="{FF2B5EF4-FFF2-40B4-BE49-F238E27FC236}">
                <a16:creationId xmlns:a16="http://schemas.microsoft.com/office/drawing/2014/main" id="{6967A073-392D-4A27-918B-33D4D41AAF85}"/>
              </a:ext>
            </a:extLst>
          </p:cNvPr>
          <p:cNvSpPr>
            <a:spLocks noGrp="1"/>
          </p:cNvSpPr>
          <p:nvPr>
            <p:ph type="pic" sz="quarter" idx="15"/>
          </p:nvPr>
        </p:nvSpPr>
        <p:spPr>
          <a:xfrm>
            <a:off x="8104188" y="1830378"/>
            <a:ext cx="3600000" cy="2278828"/>
          </a:xfrm>
        </p:spPr>
        <p:txBody>
          <a:bodyPr lIns="180000" tIns="180000"/>
          <a:lstStyle>
            <a:lvl1pPr>
              <a:buNone/>
              <a:defRPr/>
            </a:lvl1pPr>
          </a:lstStyle>
          <a:p>
            <a:r>
              <a:rPr lang="en-GB" dirty="0"/>
              <a:t>Click icon to add picture</a:t>
            </a:r>
          </a:p>
        </p:txBody>
      </p:sp>
      <p:sp>
        <p:nvSpPr>
          <p:cNvPr id="15" name="Text Placeholder 14">
            <a:extLst>
              <a:ext uri="{FF2B5EF4-FFF2-40B4-BE49-F238E27FC236}">
                <a16:creationId xmlns:a16="http://schemas.microsoft.com/office/drawing/2014/main" id="{C53FCEC2-C901-4F5E-B4D5-9D9FC4E9AF30}"/>
              </a:ext>
            </a:extLst>
          </p:cNvPr>
          <p:cNvSpPr>
            <a:spLocks noGrp="1"/>
          </p:cNvSpPr>
          <p:nvPr>
            <p:ph type="body" sz="quarter" idx="16"/>
          </p:nvPr>
        </p:nvSpPr>
        <p:spPr>
          <a:xfrm>
            <a:off x="466725" y="4351779"/>
            <a:ext cx="3600450" cy="324000"/>
          </a:xfrm>
        </p:spPr>
        <p:txBody>
          <a:bodyPr/>
          <a:lstStyle>
            <a:lvl1pPr marL="0" indent="0">
              <a:buFont typeface="Arial" panose="020B0604020202020204" pitchFamily="34" charset="0"/>
              <a:buNone/>
              <a:defRPr sz="1477"/>
            </a:lvl1pPr>
            <a:lvl2pPr>
              <a:buNone/>
              <a:defRPr/>
            </a:lvl2pPr>
            <a:lvl3pPr>
              <a:buNone/>
              <a:defRPr/>
            </a:lvl3pPr>
            <a:lvl4pPr>
              <a:buNone/>
              <a:defRPr/>
            </a:lvl4pPr>
            <a:lvl5pPr>
              <a:buNone/>
              <a:defRPr/>
            </a:lvl5pPr>
          </a:lstStyle>
          <a:p>
            <a:pPr lvl="0"/>
            <a:r>
              <a:rPr lang="en-GB" dirty="0"/>
              <a:t>Click to edit Master text styles</a:t>
            </a:r>
          </a:p>
        </p:txBody>
      </p:sp>
      <p:sp>
        <p:nvSpPr>
          <p:cNvPr id="19" name="Text Placeholder 18">
            <a:extLst>
              <a:ext uri="{FF2B5EF4-FFF2-40B4-BE49-F238E27FC236}">
                <a16:creationId xmlns:a16="http://schemas.microsoft.com/office/drawing/2014/main" id="{A80EF0C9-84C5-4D16-98B3-40ADAB1D501D}"/>
              </a:ext>
            </a:extLst>
          </p:cNvPr>
          <p:cNvSpPr>
            <a:spLocks noGrp="1"/>
          </p:cNvSpPr>
          <p:nvPr>
            <p:ph type="body" sz="quarter" idx="18"/>
          </p:nvPr>
        </p:nvSpPr>
        <p:spPr>
          <a:xfrm>
            <a:off x="4279900" y="4351772"/>
            <a:ext cx="3600450" cy="324000"/>
          </a:xfrm>
        </p:spPr>
        <p:txBody>
          <a:bodyPr/>
          <a:lstStyle>
            <a:lvl1pPr marL="0" indent="0">
              <a:buNone/>
              <a:defRPr sz="1477"/>
            </a:lvl1pPr>
          </a:lstStyle>
          <a:p>
            <a:pPr lvl="0"/>
            <a:r>
              <a:rPr lang="en-GB" dirty="0"/>
              <a:t>Click to edit Master text styles</a:t>
            </a:r>
          </a:p>
        </p:txBody>
      </p:sp>
      <p:sp>
        <p:nvSpPr>
          <p:cNvPr id="24" name="Text Placeholder 23">
            <a:extLst>
              <a:ext uri="{FF2B5EF4-FFF2-40B4-BE49-F238E27FC236}">
                <a16:creationId xmlns:a16="http://schemas.microsoft.com/office/drawing/2014/main" id="{775EA80A-9288-4611-85BF-7205D41634ED}"/>
              </a:ext>
            </a:extLst>
          </p:cNvPr>
          <p:cNvSpPr>
            <a:spLocks noGrp="1"/>
          </p:cNvSpPr>
          <p:nvPr>
            <p:ph type="body" sz="quarter" idx="20"/>
          </p:nvPr>
        </p:nvSpPr>
        <p:spPr>
          <a:xfrm>
            <a:off x="8091488" y="4351769"/>
            <a:ext cx="3600450" cy="324000"/>
          </a:xfrm>
        </p:spPr>
        <p:txBody>
          <a:bodyPr/>
          <a:lstStyle>
            <a:lvl1pPr marL="0" indent="0">
              <a:buNone/>
              <a:defRPr sz="1477"/>
            </a:lvl1pPr>
          </a:lstStyle>
          <a:p>
            <a:pPr lvl="0"/>
            <a:r>
              <a:rPr lang="en-GB" dirty="0"/>
              <a:t>Click to edit Master text styles</a:t>
            </a:r>
          </a:p>
        </p:txBody>
      </p:sp>
      <p:sp>
        <p:nvSpPr>
          <p:cNvPr id="2" name="Title 1">
            <a:extLst>
              <a:ext uri="{FF2B5EF4-FFF2-40B4-BE49-F238E27FC236}">
                <a16:creationId xmlns:a16="http://schemas.microsoft.com/office/drawing/2014/main" id="{F1CF6277-99A1-42CA-88B8-39D9E5BD8734}"/>
              </a:ext>
            </a:extLst>
          </p:cNvPr>
          <p:cNvSpPr>
            <a:spLocks noGrp="1"/>
          </p:cNvSpPr>
          <p:nvPr>
            <p:ph type="title"/>
          </p:nvPr>
        </p:nvSpPr>
        <p:spPr/>
        <p:txBody>
          <a:bodyPr/>
          <a:lstStyle/>
          <a:p>
            <a:r>
              <a:rPr lang="en-GB" dirty="0"/>
              <a:t>Click to edit Master title style</a:t>
            </a:r>
          </a:p>
        </p:txBody>
      </p:sp>
      <p:sp>
        <p:nvSpPr>
          <p:cNvPr id="6" name="Date Placeholder 5">
            <a:extLst>
              <a:ext uri="{FF2B5EF4-FFF2-40B4-BE49-F238E27FC236}">
                <a16:creationId xmlns:a16="http://schemas.microsoft.com/office/drawing/2014/main" id="{52260172-21F4-4AA3-AAED-87AFE6E0D18E}"/>
              </a:ext>
            </a:extLst>
          </p:cNvPr>
          <p:cNvSpPr>
            <a:spLocks noGrp="1"/>
          </p:cNvSpPr>
          <p:nvPr>
            <p:ph type="dt" sz="half" idx="22"/>
          </p:nvPr>
        </p:nvSpPr>
        <p:spPr/>
        <p:txBody>
          <a:bodyPr/>
          <a:lstStyle/>
          <a:p>
            <a:r>
              <a:rPr lang="en-GB" dirty="0"/>
              <a:t>H&amp;M Foundation</a:t>
            </a:r>
          </a:p>
        </p:txBody>
      </p:sp>
      <p:sp>
        <p:nvSpPr>
          <p:cNvPr id="7" name="Footer Placeholder 6">
            <a:extLst>
              <a:ext uri="{FF2B5EF4-FFF2-40B4-BE49-F238E27FC236}">
                <a16:creationId xmlns:a16="http://schemas.microsoft.com/office/drawing/2014/main" id="{9F014452-9EF6-41A7-A1B1-0853886C1A76}"/>
              </a:ext>
            </a:extLst>
          </p:cNvPr>
          <p:cNvSpPr>
            <a:spLocks noGrp="1"/>
          </p:cNvSpPr>
          <p:nvPr>
            <p:ph type="ftr" sz="quarter" idx="23"/>
          </p:nvPr>
        </p:nvSpPr>
        <p:spPr/>
        <p:txBody>
          <a:bodyPr/>
          <a:lstStyle/>
          <a:p>
            <a:endParaRPr lang="en-GB" dirty="0"/>
          </a:p>
        </p:txBody>
      </p:sp>
      <p:sp>
        <p:nvSpPr>
          <p:cNvPr id="8" name="Slide Number Placeholder 7">
            <a:extLst>
              <a:ext uri="{FF2B5EF4-FFF2-40B4-BE49-F238E27FC236}">
                <a16:creationId xmlns:a16="http://schemas.microsoft.com/office/drawing/2014/main" id="{B44BDAF7-C35E-48D5-9D8F-E64A9897F097}"/>
              </a:ext>
            </a:extLst>
          </p:cNvPr>
          <p:cNvSpPr>
            <a:spLocks noGrp="1"/>
          </p:cNvSpPr>
          <p:nvPr>
            <p:ph type="sldNum" sz="quarter" idx="24"/>
          </p:nvPr>
        </p:nvSpPr>
        <p:spPr/>
        <p:txBody>
          <a:bodyPr/>
          <a:lstStyle/>
          <a:p>
            <a:fld id="{0B1617BE-BA58-4B59-88D5-A8C7B239E913}" type="slidenum">
              <a:rPr lang="en-GB" smtClean="0"/>
              <a:pPr/>
              <a:t>‹#›</a:t>
            </a:fld>
            <a:endParaRPr lang="en-GB" dirty="0"/>
          </a:p>
        </p:txBody>
      </p:sp>
      <p:sp>
        <p:nvSpPr>
          <p:cNvPr id="3" name="Text Placeholder 3">
            <a:extLst>
              <a:ext uri="{FF2B5EF4-FFF2-40B4-BE49-F238E27FC236}">
                <a16:creationId xmlns:a16="http://schemas.microsoft.com/office/drawing/2014/main" id="{10035133-AA09-DFB0-64AF-7518F09A91D5}"/>
              </a:ext>
            </a:extLst>
          </p:cNvPr>
          <p:cNvSpPr>
            <a:spLocks noGrp="1"/>
          </p:cNvSpPr>
          <p:nvPr>
            <p:ph type="body" sz="quarter" idx="25"/>
          </p:nvPr>
        </p:nvSpPr>
        <p:spPr>
          <a:xfrm>
            <a:off x="466725" y="4708966"/>
            <a:ext cx="3600450" cy="144000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46682155-F78F-BB6E-F150-DB5FE537DBCB}"/>
              </a:ext>
            </a:extLst>
          </p:cNvPr>
          <p:cNvSpPr>
            <a:spLocks noGrp="1"/>
          </p:cNvSpPr>
          <p:nvPr>
            <p:ph type="body" sz="quarter" idx="26"/>
          </p:nvPr>
        </p:nvSpPr>
        <p:spPr>
          <a:xfrm>
            <a:off x="4285232" y="4708966"/>
            <a:ext cx="3600450" cy="144000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Text Placeholder 3">
            <a:extLst>
              <a:ext uri="{FF2B5EF4-FFF2-40B4-BE49-F238E27FC236}">
                <a16:creationId xmlns:a16="http://schemas.microsoft.com/office/drawing/2014/main" id="{CC3B3072-7E0F-9B77-7AB3-32BB694337D8}"/>
              </a:ext>
            </a:extLst>
          </p:cNvPr>
          <p:cNvSpPr>
            <a:spLocks noGrp="1"/>
          </p:cNvSpPr>
          <p:nvPr>
            <p:ph type="body" sz="quarter" idx="27"/>
          </p:nvPr>
        </p:nvSpPr>
        <p:spPr>
          <a:xfrm>
            <a:off x="8103739" y="4708966"/>
            <a:ext cx="3600450" cy="144000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39338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36C9-FAA2-4693-BEA5-06B225832D98}"/>
              </a:ext>
            </a:extLst>
          </p:cNvPr>
          <p:cNvSpPr>
            <a:spLocks noGrp="1"/>
          </p:cNvSpPr>
          <p:nvPr>
            <p:ph type="title"/>
          </p:nvPr>
        </p:nvSpPr>
        <p:spPr/>
        <p:txBody>
          <a:bodyPr/>
          <a:lstStyle/>
          <a:p>
            <a:r>
              <a:rPr lang="en-GB" dirty="0"/>
              <a:t>Click to edit Master title style</a:t>
            </a:r>
          </a:p>
        </p:txBody>
      </p:sp>
      <p:sp>
        <p:nvSpPr>
          <p:cNvPr id="6" name="Date Placeholder 5">
            <a:extLst>
              <a:ext uri="{FF2B5EF4-FFF2-40B4-BE49-F238E27FC236}">
                <a16:creationId xmlns:a16="http://schemas.microsoft.com/office/drawing/2014/main" id="{6A825FC9-4801-4611-BE07-BF09A2D9A821}"/>
              </a:ext>
            </a:extLst>
          </p:cNvPr>
          <p:cNvSpPr>
            <a:spLocks noGrp="1"/>
          </p:cNvSpPr>
          <p:nvPr>
            <p:ph type="dt" sz="half" idx="14"/>
          </p:nvPr>
        </p:nvSpPr>
        <p:spPr/>
        <p:txBody>
          <a:bodyPr/>
          <a:lstStyle/>
          <a:p>
            <a:r>
              <a:rPr lang="en-GB" dirty="0"/>
              <a:t>H&amp;M Foundation</a:t>
            </a:r>
          </a:p>
        </p:txBody>
      </p:sp>
      <p:sp>
        <p:nvSpPr>
          <p:cNvPr id="8" name="Footer Placeholder 7">
            <a:extLst>
              <a:ext uri="{FF2B5EF4-FFF2-40B4-BE49-F238E27FC236}">
                <a16:creationId xmlns:a16="http://schemas.microsoft.com/office/drawing/2014/main" id="{3DF8C43F-B556-4683-961F-0DDCC3AE7F13}"/>
              </a:ext>
            </a:extLst>
          </p:cNvPr>
          <p:cNvSpPr>
            <a:spLocks noGrp="1"/>
          </p:cNvSpPr>
          <p:nvPr>
            <p:ph type="ftr" sz="quarter" idx="15"/>
          </p:nvPr>
        </p:nvSpPr>
        <p:spPr/>
        <p:txBody>
          <a:bodyPr/>
          <a:lstStyle/>
          <a:p>
            <a:endParaRPr lang="en-GB" dirty="0"/>
          </a:p>
        </p:txBody>
      </p:sp>
      <p:sp>
        <p:nvSpPr>
          <p:cNvPr id="9" name="Slide Number Placeholder 8">
            <a:extLst>
              <a:ext uri="{FF2B5EF4-FFF2-40B4-BE49-F238E27FC236}">
                <a16:creationId xmlns:a16="http://schemas.microsoft.com/office/drawing/2014/main" id="{B76FDABB-E992-458A-9B38-8535C9869255}"/>
              </a:ext>
            </a:extLst>
          </p:cNvPr>
          <p:cNvSpPr>
            <a:spLocks noGrp="1"/>
          </p:cNvSpPr>
          <p:nvPr>
            <p:ph type="sldNum" sz="quarter" idx="16"/>
          </p:nvPr>
        </p:nvSpPr>
        <p:spPr/>
        <p:txBody>
          <a:bodyPr/>
          <a:lstStyle/>
          <a:p>
            <a:fld id="{0B1617BE-BA58-4B59-88D5-A8C7B239E913}" type="slidenum">
              <a:rPr lang="en-GB" smtClean="0"/>
              <a:pPr/>
              <a:t>‹#›</a:t>
            </a:fld>
            <a:endParaRPr lang="en-GB" dirty="0"/>
          </a:p>
        </p:txBody>
      </p:sp>
      <p:sp>
        <p:nvSpPr>
          <p:cNvPr id="10" name="Text Placeholder 7">
            <a:extLst>
              <a:ext uri="{FF2B5EF4-FFF2-40B4-BE49-F238E27FC236}">
                <a16:creationId xmlns:a16="http://schemas.microsoft.com/office/drawing/2014/main" id="{0E681FBE-7009-40B9-B458-1810B2F2E99D}"/>
              </a:ext>
            </a:extLst>
          </p:cNvPr>
          <p:cNvSpPr>
            <a:spLocks noGrp="1"/>
          </p:cNvSpPr>
          <p:nvPr>
            <p:ph type="body" sz="quarter" idx="17"/>
          </p:nvPr>
        </p:nvSpPr>
        <p:spPr>
          <a:xfrm>
            <a:off x="469393" y="1782503"/>
            <a:ext cx="11232000" cy="4356000"/>
          </a:xfrm>
        </p:spPr>
        <p:txBody>
          <a:bodyPr numCol="4" spcCol="198000"/>
          <a:lstStyle>
            <a:lvl1pPr>
              <a:defRPr sz="1477"/>
            </a:lvl1pPr>
            <a:lvl2pPr>
              <a:defRPr sz="1182"/>
            </a:lvl2pPr>
            <a:lvl3pPr>
              <a:defRPr sz="1182"/>
            </a:lvl3pPr>
            <a:lvl4pPr>
              <a:defRPr sz="1182"/>
            </a:lvl4pPr>
            <a:lvl5pPr>
              <a:defRPr sz="1182"/>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8863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s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FB1A4A7-AC63-440B-A862-3AE768B5B473}"/>
              </a:ext>
            </a:extLst>
          </p:cNvPr>
          <p:cNvSpPr>
            <a:spLocks noGrp="1"/>
          </p:cNvSpPr>
          <p:nvPr>
            <p:ph type="pic" sz="quarter" idx="13"/>
          </p:nvPr>
        </p:nvSpPr>
        <p:spPr>
          <a:xfrm>
            <a:off x="466725" y="574675"/>
            <a:ext cx="2628000" cy="2988000"/>
          </a:xfrm>
        </p:spPr>
        <p:txBody>
          <a:bodyPr lIns="180000" tIns="180000"/>
          <a:lstStyle>
            <a:lvl1pPr>
              <a:buNone/>
              <a:defRPr/>
            </a:lvl1pPr>
          </a:lstStyle>
          <a:p>
            <a:r>
              <a:rPr lang="en-GB" dirty="0"/>
              <a:t>Click icon to add picture</a:t>
            </a:r>
          </a:p>
        </p:txBody>
      </p:sp>
      <p:sp>
        <p:nvSpPr>
          <p:cNvPr id="11" name="Picture Placeholder 10">
            <a:extLst>
              <a:ext uri="{FF2B5EF4-FFF2-40B4-BE49-F238E27FC236}">
                <a16:creationId xmlns:a16="http://schemas.microsoft.com/office/drawing/2014/main" id="{AFF5AC70-A6AF-4A4C-ADD2-0C2E12579DC9}"/>
              </a:ext>
            </a:extLst>
          </p:cNvPr>
          <p:cNvSpPr>
            <a:spLocks noGrp="1"/>
          </p:cNvSpPr>
          <p:nvPr>
            <p:ph type="pic" sz="quarter" idx="14"/>
          </p:nvPr>
        </p:nvSpPr>
        <p:spPr>
          <a:xfrm>
            <a:off x="3338385" y="574675"/>
            <a:ext cx="2628000" cy="2988000"/>
          </a:xfrm>
        </p:spPr>
        <p:txBody>
          <a:bodyPr lIns="180000" tIns="180000"/>
          <a:lstStyle>
            <a:lvl1pPr>
              <a:buNone/>
              <a:defRPr/>
            </a:lvl1pPr>
          </a:lstStyle>
          <a:p>
            <a:r>
              <a:rPr lang="en-GB" dirty="0"/>
              <a:t>Click icon to add picture</a:t>
            </a:r>
          </a:p>
        </p:txBody>
      </p:sp>
      <p:sp>
        <p:nvSpPr>
          <p:cNvPr id="13" name="Picture Placeholder 12">
            <a:extLst>
              <a:ext uri="{FF2B5EF4-FFF2-40B4-BE49-F238E27FC236}">
                <a16:creationId xmlns:a16="http://schemas.microsoft.com/office/drawing/2014/main" id="{6967A073-392D-4A27-918B-33D4D41AAF85}"/>
              </a:ext>
            </a:extLst>
          </p:cNvPr>
          <p:cNvSpPr>
            <a:spLocks noGrp="1"/>
          </p:cNvSpPr>
          <p:nvPr>
            <p:ph type="pic" sz="quarter" idx="15"/>
          </p:nvPr>
        </p:nvSpPr>
        <p:spPr>
          <a:xfrm>
            <a:off x="6210046" y="574675"/>
            <a:ext cx="2628000" cy="2988000"/>
          </a:xfrm>
        </p:spPr>
        <p:txBody>
          <a:bodyPr lIns="180000" tIns="180000"/>
          <a:lstStyle>
            <a:lvl1pPr>
              <a:buNone/>
              <a:defRPr/>
            </a:lvl1pPr>
          </a:lstStyle>
          <a:p>
            <a:r>
              <a:rPr lang="en-GB" dirty="0"/>
              <a:t>Click icon to add picture</a:t>
            </a:r>
          </a:p>
        </p:txBody>
      </p:sp>
      <p:sp>
        <p:nvSpPr>
          <p:cNvPr id="15" name="Text Placeholder 14">
            <a:extLst>
              <a:ext uri="{FF2B5EF4-FFF2-40B4-BE49-F238E27FC236}">
                <a16:creationId xmlns:a16="http://schemas.microsoft.com/office/drawing/2014/main" id="{C53FCEC2-C901-4F5E-B4D5-9D9FC4E9AF30}"/>
              </a:ext>
            </a:extLst>
          </p:cNvPr>
          <p:cNvSpPr>
            <a:spLocks noGrp="1"/>
          </p:cNvSpPr>
          <p:nvPr>
            <p:ph type="body" sz="quarter" idx="16"/>
          </p:nvPr>
        </p:nvSpPr>
        <p:spPr>
          <a:xfrm>
            <a:off x="466725" y="3805238"/>
            <a:ext cx="2628000" cy="324000"/>
          </a:xfrm>
        </p:spPr>
        <p:txBody>
          <a:bodyPr/>
          <a:lstStyle>
            <a:lvl1pPr marL="0" indent="0">
              <a:buFont typeface="Arial" panose="020B0604020202020204" pitchFamily="34" charset="0"/>
              <a:buNone/>
              <a:defRPr sz="1477"/>
            </a:lvl1pPr>
            <a:lvl2pPr>
              <a:buNone/>
              <a:defRPr/>
            </a:lvl2pPr>
            <a:lvl3pPr>
              <a:buNone/>
              <a:defRPr/>
            </a:lvl3pPr>
            <a:lvl4pPr>
              <a:buNone/>
              <a:defRPr/>
            </a:lvl4pPr>
            <a:lvl5pPr>
              <a:buNone/>
              <a:defRPr/>
            </a:lvl5pPr>
          </a:lstStyle>
          <a:p>
            <a:pPr lvl="0"/>
            <a:r>
              <a:rPr lang="en-GB" dirty="0"/>
              <a:t>Click to edit Master text styles</a:t>
            </a:r>
          </a:p>
        </p:txBody>
      </p:sp>
      <p:sp>
        <p:nvSpPr>
          <p:cNvPr id="19" name="Text Placeholder 18">
            <a:extLst>
              <a:ext uri="{FF2B5EF4-FFF2-40B4-BE49-F238E27FC236}">
                <a16:creationId xmlns:a16="http://schemas.microsoft.com/office/drawing/2014/main" id="{A80EF0C9-84C5-4D16-98B3-40ADAB1D501D}"/>
              </a:ext>
            </a:extLst>
          </p:cNvPr>
          <p:cNvSpPr>
            <a:spLocks noGrp="1"/>
          </p:cNvSpPr>
          <p:nvPr>
            <p:ph type="body" sz="quarter" idx="18"/>
          </p:nvPr>
        </p:nvSpPr>
        <p:spPr>
          <a:xfrm>
            <a:off x="3338385" y="3805238"/>
            <a:ext cx="2628000" cy="324000"/>
          </a:xfrm>
        </p:spPr>
        <p:txBody>
          <a:bodyPr/>
          <a:lstStyle>
            <a:lvl1pPr marL="0" indent="0">
              <a:buNone/>
              <a:defRPr sz="1477"/>
            </a:lvl1pPr>
          </a:lstStyle>
          <a:p>
            <a:pPr lvl="0"/>
            <a:r>
              <a:rPr lang="en-GB" dirty="0"/>
              <a:t>Click to edit Master text styles</a:t>
            </a:r>
          </a:p>
        </p:txBody>
      </p:sp>
      <p:sp>
        <p:nvSpPr>
          <p:cNvPr id="24" name="Text Placeholder 23">
            <a:extLst>
              <a:ext uri="{FF2B5EF4-FFF2-40B4-BE49-F238E27FC236}">
                <a16:creationId xmlns:a16="http://schemas.microsoft.com/office/drawing/2014/main" id="{775EA80A-9288-4611-85BF-7205D41634ED}"/>
              </a:ext>
            </a:extLst>
          </p:cNvPr>
          <p:cNvSpPr>
            <a:spLocks noGrp="1"/>
          </p:cNvSpPr>
          <p:nvPr>
            <p:ph type="body" sz="quarter" idx="20"/>
          </p:nvPr>
        </p:nvSpPr>
        <p:spPr>
          <a:xfrm>
            <a:off x="6210046" y="3805238"/>
            <a:ext cx="2628000" cy="324000"/>
          </a:xfrm>
        </p:spPr>
        <p:txBody>
          <a:bodyPr/>
          <a:lstStyle>
            <a:lvl1pPr marL="0" indent="0">
              <a:buNone/>
              <a:defRPr sz="1477"/>
            </a:lvl1pPr>
          </a:lstStyle>
          <a:p>
            <a:pPr lvl="0"/>
            <a:r>
              <a:rPr lang="en-GB" dirty="0"/>
              <a:t>Click to edit Master text styles</a:t>
            </a:r>
          </a:p>
        </p:txBody>
      </p:sp>
      <p:sp>
        <p:nvSpPr>
          <p:cNvPr id="8" name="Picture Placeholder 7">
            <a:extLst>
              <a:ext uri="{FF2B5EF4-FFF2-40B4-BE49-F238E27FC236}">
                <a16:creationId xmlns:a16="http://schemas.microsoft.com/office/drawing/2014/main" id="{D66DC57A-FBCB-4E99-B99B-868633B741FF}"/>
              </a:ext>
            </a:extLst>
          </p:cNvPr>
          <p:cNvSpPr>
            <a:spLocks noGrp="1"/>
          </p:cNvSpPr>
          <p:nvPr>
            <p:ph type="pic" sz="quarter" idx="22"/>
          </p:nvPr>
        </p:nvSpPr>
        <p:spPr>
          <a:xfrm>
            <a:off x="9081705" y="574676"/>
            <a:ext cx="2628000" cy="2987675"/>
          </a:xfrm>
        </p:spPr>
        <p:txBody>
          <a:bodyPr lIns="180000" tIns="180000"/>
          <a:lstStyle>
            <a:lvl1pPr>
              <a:buNone/>
              <a:defRPr/>
            </a:lvl1pPr>
          </a:lstStyle>
          <a:p>
            <a:r>
              <a:rPr lang="en-GB" dirty="0"/>
              <a:t>Click icon to add picture</a:t>
            </a:r>
          </a:p>
        </p:txBody>
      </p:sp>
      <p:sp>
        <p:nvSpPr>
          <p:cNvPr id="12" name="Text Placeholder 11">
            <a:extLst>
              <a:ext uri="{FF2B5EF4-FFF2-40B4-BE49-F238E27FC236}">
                <a16:creationId xmlns:a16="http://schemas.microsoft.com/office/drawing/2014/main" id="{C78C55AA-2056-40B9-8C59-FC883D08BBF3}"/>
              </a:ext>
            </a:extLst>
          </p:cNvPr>
          <p:cNvSpPr>
            <a:spLocks noGrp="1"/>
          </p:cNvSpPr>
          <p:nvPr>
            <p:ph type="body" sz="quarter" idx="23"/>
          </p:nvPr>
        </p:nvSpPr>
        <p:spPr>
          <a:xfrm>
            <a:off x="9082088" y="3805238"/>
            <a:ext cx="2627312" cy="324000"/>
          </a:xfrm>
        </p:spPr>
        <p:txBody>
          <a:bodyPr/>
          <a:lstStyle>
            <a:lvl1pPr>
              <a:buNone/>
              <a:defRPr sz="1477"/>
            </a:lvl1pPr>
            <a:lvl2pPr>
              <a:buNone/>
              <a:defRPr/>
            </a:lvl2pPr>
            <a:lvl3pPr>
              <a:buNone/>
              <a:defRPr/>
            </a:lvl3pPr>
            <a:lvl4pPr>
              <a:buNone/>
              <a:defRPr/>
            </a:lvl4pPr>
            <a:lvl5pPr>
              <a:buNone/>
              <a:defRPr/>
            </a:lvl5pPr>
          </a:lstStyle>
          <a:p>
            <a:pPr lvl="0"/>
            <a:r>
              <a:rPr lang="en-GB" dirty="0"/>
              <a:t>Click to edit Master text styles</a:t>
            </a:r>
          </a:p>
        </p:txBody>
      </p:sp>
      <p:sp>
        <p:nvSpPr>
          <p:cNvPr id="2" name="Date Placeholder 1">
            <a:extLst>
              <a:ext uri="{FF2B5EF4-FFF2-40B4-BE49-F238E27FC236}">
                <a16:creationId xmlns:a16="http://schemas.microsoft.com/office/drawing/2014/main" id="{DED1E353-1769-4CEC-89E7-468F15BC9511}"/>
              </a:ext>
            </a:extLst>
          </p:cNvPr>
          <p:cNvSpPr>
            <a:spLocks noGrp="1"/>
          </p:cNvSpPr>
          <p:nvPr>
            <p:ph type="dt" sz="half" idx="25"/>
          </p:nvPr>
        </p:nvSpPr>
        <p:spPr/>
        <p:txBody>
          <a:bodyPr/>
          <a:lstStyle/>
          <a:p>
            <a:r>
              <a:rPr lang="en-GB" dirty="0"/>
              <a:t>H&amp;M Foundation</a:t>
            </a:r>
          </a:p>
        </p:txBody>
      </p:sp>
      <p:sp>
        <p:nvSpPr>
          <p:cNvPr id="6" name="Footer Placeholder 5">
            <a:extLst>
              <a:ext uri="{FF2B5EF4-FFF2-40B4-BE49-F238E27FC236}">
                <a16:creationId xmlns:a16="http://schemas.microsoft.com/office/drawing/2014/main" id="{98C40E6C-91BE-4404-B3FE-25F6BD234B97}"/>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0B56096F-4109-47EA-A1CD-21E0710A6DEA}"/>
              </a:ext>
            </a:extLst>
          </p:cNvPr>
          <p:cNvSpPr>
            <a:spLocks noGrp="1"/>
          </p:cNvSpPr>
          <p:nvPr>
            <p:ph type="sldNum" sz="quarter" idx="27"/>
          </p:nvPr>
        </p:nvSpPr>
        <p:spPr/>
        <p:txBody>
          <a:bodyPr/>
          <a:lstStyle/>
          <a:p>
            <a:fld id="{0B1617BE-BA58-4B59-88D5-A8C7B239E913}" type="slidenum">
              <a:rPr lang="en-GB" smtClean="0"/>
              <a:pPr/>
              <a:t>‹#›</a:t>
            </a:fld>
            <a:endParaRPr lang="en-GB" dirty="0"/>
          </a:p>
        </p:txBody>
      </p:sp>
      <p:sp>
        <p:nvSpPr>
          <p:cNvPr id="3" name="Text Placeholder 3">
            <a:extLst>
              <a:ext uri="{FF2B5EF4-FFF2-40B4-BE49-F238E27FC236}">
                <a16:creationId xmlns:a16="http://schemas.microsoft.com/office/drawing/2014/main" id="{D7181083-C8D1-DF7F-1C0F-EF6A8CFAD7B5}"/>
              </a:ext>
            </a:extLst>
          </p:cNvPr>
          <p:cNvSpPr>
            <a:spLocks noGrp="1"/>
          </p:cNvSpPr>
          <p:nvPr>
            <p:ph type="body" sz="quarter" idx="28"/>
          </p:nvPr>
        </p:nvSpPr>
        <p:spPr>
          <a:xfrm>
            <a:off x="466726" y="4162425"/>
            <a:ext cx="2627999" cy="197485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703471B8-DA49-479B-5232-C5D294F0DBC8}"/>
              </a:ext>
            </a:extLst>
          </p:cNvPr>
          <p:cNvSpPr>
            <a:spLocks noGrp="1"/>
          </p:cNvSpPr>
          <p:nvPr>
            <p:ph type="body" sz="quarter" idx="29"/>
          </p:nvPr>
        </p:nvSpPr>
        <p:spPr>
          <a:xfrm>
            <a:off x="3338387" y="4162425"/>
            <a:ext cx="2627999" cy="197485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Text Placeholder 3">
            <a:extLst>
              <a:ext uri="{FF2B5EF4-FFF2-40B4-BE49-F238E27FC236}">
                <a16:creationId xmlns:a16="http://schemas.microsoft.com/office/drawing/2014/main" id="{BF21DD27-CB9C-EBBD-E600-1BC414AB0E55}"/>
              </a:ext>
            </a:extLst>
          </p:cNvPr>
          <p:cNvSpPr>
            <a:spLocks noGrp="1"/>
          </p:cNvSpPr>
          <p:nvPr>
            <p:ph type="body" sz="quarter" idx="30"/>
          </p:nvPr>
        </p:nvSpPr>
        <p:spPr>
          <a:xfrm>
            <a:off x="6210046" y="4162425"/>
            <a:ext cx="2627999" cy="197485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ext Placeholder 3">
            <a:extLst>
              <a:ext uri="{FF2B5EF4-FFF2-40B4-BE49-F238E27FC236}">
                <a16:creationId xmlns:a16="http://schemas.microsoft.com/office/drawing/2014/main" id="{97131352-203D-32D1-E906-9BDA3834110B}"/>
              </a:ext>
            </a:extLst>
          </p:cNvPr>
          <p:cNvSpPr>
            <a:spLocks noGrp="1"/>
          </p:cNvSpPr>
          <p:nvPr>
            <p:ph type="body" sz="quarter" idx="31"/>
          </p:nvPr>
        </p:nvSpPr>
        <p:spPr>
          <a:xfrm>
            <a:off x="9081707" y="4162425"/>
            <a:ext cx="2627999" cy="1974850"/>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48554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Four Images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FB1A4A7-AC63-440B-A862-3AE768B5B473}"/>
              </a:ext>
            </a:extLst>
          </p:cNvPr>
          <p:cNvSpPr>
            <a:spLocks noGrp="1"/>
          </p:cNvSpPr>
          <p:nvPr>
            <p:ph type="pic" sz="quarter" idx="13"/>
          </p:nvPr>
        </p:nvSpPr>
        <p:spPr>
          <a:xfrm>
            <a:off x="466725" y="1835912"/>
            <a:ext cx="2628000" cy="2305165"/>
          </a:xfrm>
        </p:spPr>
        <p:txBody>
          <a:bodyPr lIns="180000" tIns="180000"/>
          <a:lstStyle>
            <a:lvl1pPr>
              <a:buNone/>
              <a:defRPr/>
            </a:lvl1pPr>
          </a:lstStyle>
          <a:p>
            <a:r>
              <a:rPr lang="en-GB" dirty="0"/>
              <a:t>Click icon to add picture</a:t>
            </a:r>
          </a:p>
        </p:txBody>
      </p:sp>
      <p:sp>
        <p:nvSpPr>
          <p:cNvPr id="11" name="Picture Placeholder 10">
            <a:extLst>
              <a:ext uri="{FF2B5EF4-FFF2-40B4-BE49-F238E27FC236}">
                <a16:creationId xmlns:a16="http://schemas.microsoft.com/office/drawing/2014/main" id="{AFF5AC70-A6AF-4A4C-ADD2-0C2E12579DC9}"/>
              </a:ext>
            </a:extLst>
          </p:cNvPr>
          <p:cNvSpPr>
            <a:spLocks noGrp="1"/>
          </p:cNvSpPr>
          <p:nvPr>
            <p:ph type="pic" sz="quarter" idx="14"/>
          </p:nvPr>
        </p:nvSpPr>
        <p:spPr>
          <a:xfrm>
            <a:off x="3338385" y="1835912"/>
            <a:ext cx="2628000" cy="2305165"/>
          </a:xfrm>
        </p:spPr>
        <p:txBody>
          <a:bodyPr lIns="180000" tIns="180000"/>
          <a:lstStyle>
            <a:lvl1pPr>
              <a:buNone/>
              <a:defRPr/>
            </a:lvl1pPr>
          </a:lstStyle>
          <a:p>
            <a:r>
              <a:rPr lang="en-GB" dirty="0"/>
              <a:t>Click icon to add picture</a:t>
            </a:r>
          </a:p>
        </p:txBody>
      </p:sp>
      <p:sp>
        <p:nvSpPr>
          <p:cNvPr id="13" name="Picture Placeholder 12">
            <a:extLst>
              <a:ext uri="{FF2B5EF4-FFF2-40B4-BE49-F238E27FC236}">
                <a16:creationId xmlns:a16="http://schemas.microsoft.com/office/drawing/2014/main" id="{6967A073-392D-4A27-918B-33D4D41AAF85}"/>
              </a:ext>
            </a:extLst>
          </p:cNvPr>
          <p:cNvSpPr>
            <a:spLocks noGrp="1"/>
          </p:cNvSpPr>
          <p:nvPr>
            <p:ph type="pic" sz="quarter" idx="15"/>
          </p:nvPr>
        </p:nvSpPr>
        <p:spPr>
          <a:xfrm>
            <a:off x="6210046" y="1835912"/>
            <a:ext cx="2628000" cy="2305165"/>
          </a:xfrm>
        </p:spPr>
        <p:txBody>
          <a:bodyPr lIns="180000" tIns="180000"/>
          <a:lstStyle>
            <a:lvl1pPr>
              <a:buNone/>
              <a:defRPr/>
            </a:lvl1pPr>
          </a:lstStyle>
          <a:p>
            <a:r>
              <a:rPr lang="en-GB" dirty="0"/>
              <a:t>Click icon to add picture</a:t>
            </a:r>
          </a:p>
        </p:txBody>
      </p:sp>
      <p:sp>
        <p:nvSpPr>
          <p:cNvPr id="15" name="Text Placeholder 14">
            <a:extLst>
              <a:ext uri="{FF2B5EF4-FFF2-40B4-BE49-F238E27FC236}">
                <a16:creationId xmlns:a16="http://schemas.microsoft.com/office/drawing/2014/main" id="{C53FCEC2-C901-4F5E-B4D5-9D9FC4E9AF30}"/>
              </a:ext>
            </a:extLst>
          </p:cNvPr>
          <p:cNvSpPr>
            <a:spLocks noGrp="1"/>
          </p:cNvSpPr>
          <p:nvPr>
            <p:ph type="body" sz="quarter" idx="16"/>
          </p:nvPr>
        </p:nvSpPr>
        <p:spPr>
          <a:xfrm>
            <a:off x="466725" y="4370151"/>
            <a:ext cx="2628000" cy="324000"/>
          </a:xfrm>
        </p:spPr>
        <p:txBody>
          <a:bodyPr/>
          <a:lstStyle>
            <a:lvl1pPr marL="0" indent="0">
              <a:buFont typeface="Arial" panose="020B0604020202020204" pitchFamily="34" charset="0"/>
              <a:buNone/>
              <a:defRPr sz="1477"/>
            </a:lvl1pPr>
            <a:lvl2pPr>
              <a:buNone/>
              <a:defRPr/>
            </a:lvl2pPr>
            <a:lvl3pPr>
              <a:buNone/>
              <a:defRPr/>
            </a:lvl3pPr>
            <a:lvl4pPr>
              <a:buNone/>
              <a:defRPr/>
            </a:lvl4pPr>
            <a:lvl5pPr>
              <a:buNone/>
              <a:defRPr/>
            </a:lvl5pPr>
          </a:lstStyle>
          <a:p>
            <a:pPr lvl="0"/>
            <a:r>
              <a:rPr lang="en-GB" dirty="0"/>
              <a:t>Click to edit Master text styles</a:t>
            </a:r>
          </a:p>
        </p:txBody>
      </p:sp>
      <p:sp>
        <p:nvSpPr>
          <p:cNvPr id="19" name="Text Placeholder 18">
            <a:extLst>
              <a:ext uri="{FF2B5EF4-FFF2-40B4-BE49-F238E27FC236}">
                <a16:creationId xmlns:a16="http://schemas.microsoft.com/office/drawing/2014/main" id="{A80EF0C9-84C5-4D16-98B3-40ADAB1D501D}"/>
              </a:ext>
            </a:extLst>
          </p:cNvPr>
          <p:cNvSpPr>
            <a:spLocks noGrp="1"/>
          </p:cNvSpPr>
          <p:nvPr>
            <p:ph type="body" sz="quarter" idx="18"/>
          </p:nvPr>
        </p:nvSpPr>
        <p:spPr>
          <a:xfrm>
            <a:off x="3338385" y="4370151"/>
            <a:ext cx="2628000" cy="324000"/>
          </a:xfrm>
        </p:spPr>
        <p:txBody>
          <a:bodyPr/>
          <a:lstStyle>
            <a:lvl1pPr marL="0" indent="0">
              <a:buNone/>
              <a:defRPr sz="1477"/>
            </a:lvl1pPr>
          </a:lstStyle>
          <a:p>
            <a:pPr lvl="0"/>
            <a:r>
              <a:rPr lang="en-GB" dirty="0"/>
              <a:t>Click to edit Master text styles</a:t>
            </a:r>
          </a:p>
        </p:txBody>
      </p:sp>
      <p:sp>
        <p:nvSpPr>
          <p:cNvPr id="24" name="Text Placeholder 23">
            <a:extLst>
              <a:ext uri="{FF2B5EF4-FFF2-40B4-BE49-F238E27FC236}">
                <a16:creationId xmlns:a16="http://schemas.microsoft.com/office/drawing/2014/main" id="{775EA80A-9288-4611-85BF-7205D41634ED}"/>
              </a:ext>
            </a:extLst>
          </p:cNvPr>
          <p:cNvSpPr>
            <a:spLocks noGrp="1"/>
          </p:cNvSpPr>
          <p:nvPr>
            <p:ph type="body" sz="quarter" idx="20"/>
          </p:nvPr>
        </p:nvSpPr>
        <p:spPr>
          <a:xfrm>
            <a:off x="6210046" y="4370151"/>
            <a:ext cx="2628000" cy="324000"/>
          </a:xfrm>
        </p:spPr>
        <p:txBody>
          <a:bodyPr/>
          <a:lstStyle>
            <a:lvl1pPr marL="0" indent="0">
              <a:buNone/>
              <a:defRPr sz="1477"/>
            </a:lvl1pPr>
          </a:lstStyle>
          <a:p>
            <a:pPr lvl="0"/>
            <a:r>
              <a:rPr lang="en-GB" dirty="0"/>
              <a:t>Click to edit Master text styles</a:t>
            </a:r>
          </a:p>
        </p:txBody>
      </p:sp>
      <p:sp>
        <p:nvSpPr>
          <p:cNvPr id="8" name="Picture Placeholder 7">
            <a:extLst>
              <a:ext uri="{FF2B5EF4-FFF2-40B4-BE49-F238E27FC236}">
                <a16:creationId xmlns:a16="http://schemas.microsoft.com/office/drawing/2014/main" id="{D66DC57A-FBCB-4E99-B99B-868633B741FF}"/>
              </a:ext>
            </a:extLst>
          </p:cNvPr>
          <p:cNvSpPr>
            <a:spLocks noGrp="1"/>
          </p:cNvSpPr>
          <p:nvPr>
            <p:ph type="pic" sz="quarter" idx="22"/>
          </p:nvPr>
        </p:nvSpPr>
        <p:spPr>
          <a:xfrm>
            <a:off x="9081705" y="1835912"/>
            <a:ext cx="2628000" cy="2304914"/>
          </a:xfrm>
        </p:spPr>
        <p:txBody>
          <a:bodyPr lIns="180000" tIns="180000"/>
          <a:lstStyle>
            <a:lvl1pPr>
              <a:buNone/>
              <a:defRPr/>
            </a:lvl1pPr>
          </a:lstStyle>
          <a:p>
            <a:r>
              <a:rPr lang="en-GB" dirty="0"/>
              <a:t>Click icon to add picture</a:t>
            </a:r>
          </a:p>
        </p:txBody>
      </p:sp>
      <p:sp>
        <p:nvSpPr>
          <p:cNvPr id="12" name="Text Placeholder 11">
            <a:extLst>
              <a:ext uri="{FF2B5EF4-FFF2-40B4-BE49-F238E27FC236}">
                <a16:creationId xmlns:a16="http://schemas.microsoft.com/office/drawing/2014/main" id="{C78C55AA-2056-40B9-8C59-FC883D08BBF3}"/>
              </a:ext>
            </a:extLst>
          </p:cNvPr>
          <p:cNvSpPr>
            <a:spLocks noGrp="1"/>
          </p:cNvSpPr>
          <p:nvPr>
            <p:ph type="body" sz="quarter" idx="23"/>
          </p:nvPr>
        </p:nvSpPr>
        <p:spPr>
          <a:xfrm>
            <a:off x="9082088" y="4370151"/>
            <a:ext cx="2627312" cy="324000"/>
          </a:xfrm>
        </p:spPr>
        <p:txBody>
          <a:bodyPr/>
          <a:lstStyle>
            <a:lvl1pPr>
              <a:buNone/>
              <a:defRPr sz="1477"/>
            </a:lvl1pPr>
            <a:lvl2pPr>
              <a:buNone/>
              <a:defRPr/>
            </a:lvl2pPr>
            <a:lvl3pPr>
              <a:buNone/>
              <a:defRPr/>
            </a:lvl3pPr>
            <a:lvl4pPr>
              <a:buNone/>
              <a:defRPr/>
            </a:lvl4pPr>
            <a:lvl5pPr>
              <a:buNone/>
              <a:defRPr/>
            </a:lvl5pPr>
          </a:lstStyle>
          <a:p>
            <a:pPr lvl="0"/>
            <a:r>
              <a:rPr lang="en-GB" dirty="0"/>
              <a:t>Click to edit Master text styles</a:t>
            </a:r>
          </a:p>
        </p:txBody>
      </p:sp>
      <p:sp>
        <p:nvSpPr>
          <p:cNvPr id="7" name="Title 6">
            <a:extLst>
              <a:ext uri="{FF2B5EF4-FFF2-40B4-BE49-F238E27FC236}">
                <a16:creationId xmlns:a16="http://schemas.microsoft.com/office/drawing/2014/main" id="{F0DECC90-D973-4EBE-AE84-9D794DDFFBD1}"/>
              </a:ext>
            </a:extLst>
          </p:cNvPr>
          <p:cNvSpPr>
            <a:spLocks noGrp="1"/>
          </p:cNvSpPr>
          <p:nvPr>
            <p:ph type="title"/>
          </p:nvPr>
        </p:nvSpPr>
        <p:spPr/>
        <p:txBody>
          <a:bodyPr/>
          <a:lstStyle/>
          <a:p>
            <a:r>
              <a:rPr lang="en-GB" dirty="0"/>
              <a:t>Click to edit Master title style</a:t>
            </a:r>
          </a:p>
        </p:txBody>
      </p:sp>
      <p:sp>
        <p:nvSpPr>
          <p:cNvPr id="2" name="Date Placeholder 1">
            <a:extLst>
              <a:ext uri="{FF2B5EF4-FFF2-40B4-BE49-F238E27FC236}">
                <a16:creationId xmlns:a16="http://schemas.microsoft.com/office/drawing/2014/main" id="{3C4D9E5C-FB58-4516-9333-99D949FE65B3}"/>
              </a:ext>
            </a:extLst>
          </p:cNvPr>
          <p:cNvSpPr>
            <a:spLocks noGrp="1"/>
          </p:cNvSpPr>
          <p:nvPr>
            <p:ph type="dt" sz="half" idx="25"/>
          </p:nvPr>
        </p:nvSpPr>
        <p:spPr/>
        <p:txBody>
          <a:bodyPr/>
          <a:lstStyle/>
          <a:p>
            <a:r>
              <a:rPr lang="en-GB" dirty="0"/>
              <a:t>H&amp;M Foundation</a:t>
            </a:r>
          </a:p>
        </p:txBody>
      </p:sp>
      <p:sp>
        <p:nvSpPr>
          <p:cNvPr id="6" name="Footer Placeholder 5">
            <a:extLst>
              <a:ext uri="{FF2B5EF4-FFF2-40B4-BE49-F238E27FC236}">
                <a16:creationId xmlns:a16="http://schemas.microsoft.com/office/drawing/2014/main" id="{92864322-862B-40F7-BEFF-DC2963F21AB8}"/>
              </a:ext>
            </a:extLst>
          </p:cNvPr>
          <p:cNvSpPr>
            <a:spLocks noGrp="1"/>
          </p:cNvSpPr>
          <p:nvPr>
            <p:ph type="ftr" sz="quarter" idx="26"/>
          </p:nvPr>
        </p:nvSpPr>
        <p:spPr/>
        <p:txBody>
          <a:bodyPr/>
          <a:lstStyle/>
          <a:p>
            <a:endParaRPr lang="en-GB" dirty="0"/>
          </a:p>
        </p:txBody>
      </p:sp>
      <p:sp>
        <p:nvSpPr>
          <p:cNvPr id="10" name="Slide Number Placeholder 9">
            <a:extLst>
              <a:ext uri="{FF2B5EF4-FFF2-40B4-BE49-F238E27FC236}">
                <a16:creationId xmlns:a16="http://schemas.microsoft.com/office/drawing/2014/main" id="{01BD099F-4F70-40E8-AE29-A3DCA44F1388}"/>
              </a:ext>
            </a:extLst>
          </p:cNvPr>
          <p:cNvSpPr>
            <a:spLocks noGrp="1"/>
          </p:cNvSpPr>
          <p:nvPr>
            <p:ph type="sldNum" sz="quarter" idx="27"/>
          </p:nvPr>
        </p:nvSpPr>
        <p:spPr/>
        <p:txBody>
          <a:bodyPr/>
          <a:lstStyle/>
          <a:p>
            <a:fld id="{0B1617BE-BA58-4B59-88D5-A8C7B239E913}" type="slidenum">
              <a:rPr lang="en-GB" smtClean="0"/>
              <a:pPr/>
              <a:t>‹#›</a:t>
            </a:fld>
            <a:endParaRPr lang="en-GB" dirty="0"/>
          </a:p>
        </p:txBody>
      </p:sp>
      <p:sp>
        <p:nvSpPr>
          <p:cNvPr id="4" name="Text Placeholder 3">
            <a:extLst>
              <a:ext uri="{FF2B5EF4-FFF2-40B4-BE49-F238E27FC236}">
                <a16:creationId xmlns:a16="http://schemas.microsoft.com/office/drawing/2014/main" id="{AAB92185-8106-8A0A-EE41-F64444D10641}"/>
              </a:ext>
            </a:extLst>
          </p:cNvPr>
          <p:cNvSpPr>
            <a:spLocks noGrp="1"/>
          </p:cNvSpPr>
          <p:nvPr>
            <p:ph type="body" sz="quarter" idx="28"/>
          </p:nvPr>
        </p:nvSpPr>
        <p:spPr>
          <a:xfrm>
            <a:off x="466726" y="4727341"/>
            <a:ext cx="2627999"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Text Placeholder 3">
            <a:extLst>
              <a:ext uri="{FF2B5EF4-FFF2-40B4-BE49-F238E27FC236}">
                <a16:creationId xmlns:a16="http://schemas.microsoft.com/office/drawing/2014/main" id="{CB808E44-CDCA-E112-4155-B7F7A8C9C128}"/>
              </a:ext>
            </a:extLst>
          </p:cNvPr>
          <p:cNvSpPr>
            <a:spLocks noGrp="1"/>
          </p:cNvSpPr>
          <p:nvPr>
            <p:ph type="body" sz="quarter" idx="29"/>
          </p:nvPr>
        </p:nvSpPr>
        <p:spPr>
          <a:xfrm>
            <a:off x="3338385" y="4727341"/>
            <a:ext cx="2627999"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3">
            <a:extLst>
              <a:ext uri="{FF2B5EF4-FFF2-40B4-BE49-F238E27FC236}">
                <a16:creationId xmlns:a16="http://schemas.microsoft.com/office/drawing/2014/main" id="{A3BD7E4F-6C78-D2A7-1F22-35B6A7A25A82}"/>
              </a:ext>
            </a:extLst>
          </p:cNvPr>
          <p:cNvSpPr>
            <a:spLocks noGrp="1"/>
          </p:cNvSpPr>
          <p:nvPr>
            <p:ph type="body" sz="quarter" idx="30"/>
          </p:nvPr>
        </p:nvSpPr>
        <p:spPr>
          <a:xfrm>
            <a:off x="6210045" y="4727341"/>
            <a:ext cx="2627999"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8" name="Text Placeholder 3">
            <a:extLst>
              <a:ext uri="{FF2B5EF4-FFF2-40B4-BE49-F238E27FC236}">
                <a16:creationId xmlns:a16="http://schemas.microsoft.com/office/drawing/2014/main" id="{CC3051F2-A20A-4862-8583-7F43B1D44E3D}"/>
              </a:ext>
            </a:extLst>
          </p:cNvPr>
          <p:cNvSpPr>
            <a:spLocks noGrp="1"/>
          </p:cNvSpPr>
          <p:nvPr>
            <p:ph type="body" sz="quarter" idx="31"/>
          </p:nvPr>
        </p:nvSpPr>
        <p:spPr>
          <a:xfrm>
            <a:off x="9081707" y="4727341"/>
            <a:ext cx="2627999"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530486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Five Images Tex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5ED4A56-A7BF-4982-83E0-04F5C1EF376C}"/>
              </a:ext>
            </a:extLst>
          </p:cNvPr>
          <p:cNvSpPr>
            <a:spLocks noGrp="1"/>
          </p:cNvSpPr>
          <p:nvPr>
            <p:ph type="pic" sz="quarter" idx="28"/>
          </p:nvPr>
        </p:nvSpPr>
        <p:spPr bwMode="white">
          <a:xfrm>
            <a:off x="466724" y="1830389"/>
            <a:ext cx="2077200" cy="2319251"/>
          </a:xfrm>
          <a:custGeom>
            <a:avLst/>
            <a:gdLst>
              <a:gd name="connsiteX0" fmla="*/ 0 w 2249170"/>
              <a:gd name="connsiteY0" fmla="*/ 0 h 2381801"/>
              <a:gd name="connsiteX1" fmla="*/ 2249170 w 2249170"/>
              <a:gd name="connsiteY1" fmla="*/ 0 h 2381801"/>
              <a:gd name="connsiteX2" fmla="*/ 2249170 w 2249170"/>
              <a:gd name="connsiteY2" fmla="*/ 2381801 h 2381801"/>
              <a:gd name="connsiteX3" fmla="*/ 0 w 2249170"/>
              <a:gd name="connsiteY3" fmla="*/ 2381801 h 2381801"/>
            </a:gdLst>
            <a:ahLst/>
            <a:cxnLst>
              <a:cxn ang="0">
                <a:pos x="connsiteX0" y="connsiteY0"/>
              </a:cxn>
              <a:cxn ang="0">
                <a:pos x="connsiteX1" y="connsiteY1"/>
              </a:cxn>
              <a:cxn ang="0">
                <a:pos x="connsiteX2" y="connsiteY2"/>
              </a:cxn>
              <a:cxn ang="0">
                <a:pos x="connsiteX3" y="connsiteY3"/>
              </a:cxn>
            </a:cxnLst>
            <a:rect l="l" t="t" r="r" b="b"/>
            <a:pathLst>
              <a:path w="2249170" h="2381801">
                <a:moveTo>
                  <a:pt x="0" y="0"/>
                </a:moveTo>
                <a:lnTo>
                  <a:pt x="2249170" y="0"/>
                </a:lnTo>
                <a:lnTo>
                  <a:pt x="2249170" y="2381801"/>
                </a:lnTo>
                <a:lnTo>
                  <a:pt x="0" y="2381801"/>
                </a:lnTo>
                <a:close/>
              </a:path>
            </a:pathLst>
          </a:custGeom>
        </p:spPr>
        <p:txBody>
          <a:bodyPr wrap="square" lIns="180000" tIns="180000">
            <a:noAutofit/>
          </a:bodyPr>
          <a:lstStyle>
            <a:lvl1pPr>
              <a:buNone/>
              <a:defRPr/>
            </a:lvl1pPr>
          </a:lstStyle>
          <a:p>
            <a:r>
              <a:rPr lang="en-GB" dirty="0"/>
              <a:t>Click icon to add picture</a:t>
            </a:r>
          </a:p>
        </p:txBody>
      </p:sp>
      <p:sp>
        <p:nvSpPr>
          <p:cNvPr id="26" name="Picture Placeholder 25">
            <a:extLst>
              <a:ext uri="{FF2B5EF4-FFF2-40B4-BE49-F238E27FC236}">
                <a16:creationId xmlns:a16="http://schemas.microsoft.com/office/drawing/2014/main" id="{9A87F19A-6D2B-4303-BE12-8678524848C8}"/>
              </a:ext>
            </a:extLst>
          </p:cNvPr>
          <p:cNvSpPr>
            <a:spLocks noGrp="1"/>
          </p:cNvSpPr>
          <p:nvPr>
            <p:ph type="pic" sz="quarter" idx="29"/>
          </p:nvPr>
        </p:nvSpPr>
        <p:spPr bwMode="white">
          <a:xfrm>
            <a:off x="2758169" y="1830389"/>
            <a:ext cx="2077200" cy="2319251"/>
          </a:xfrm>
          <a:custGeom>
            <a:avLst/>
            <a:gdLst>
              <a:gd name="connsiteX0" fmla="*/ 0 w 2249170"/>
              <a:gd name="connsiteY0" fmla="*/ 0 h 2381801"/>
              <a:gd name="connsiteX1" fmla="*/ 2249170 w 2249170"/>
              <a:gd name="connsiteY1" fmla="*/ 0 h 2381801"/>
              <a:gd name="connsiteX2" fmla="*/ 2249170 w 2249170"/>
              <a:gd name="connsiteY2" fmla="*/ 2381801 h 2381801"/>
              <a:gd name="connsiteX3" fmla="*/ 0 w 2249170"/>
              <a:gd name="connsiteY3" fmla="*/ 2381801 h 2381801"/>
            </a:gdLst>
            <a:ahLst/>
            <a:cxnLst>
              <a:cxn ang="0">
                <a:pos x="connsiteX0" y="connsiteY0"/>
              </a:cxn>
              <a:cxn ang="0">
                <a:pos x="connsiteX1" y="connsiteY1"/>
              </a:cxn>
              <a:cxn ang="0">
                <a:pos x="connsiteX2" y="connsiteY2"/>
              </a:cxn>
              <a:cxn ang="0">
                <a:pos x="connsiteX3" y="connsiteY3"/>
              </a:cxn>
            </a:cxnLst>
            <a:rect l="l" t="t" r="r" b="b"/>
            <a:pathLst>
              <a:path w="2249170" h="2381801">
                <a:moveTo>
                  <a:pt x="0" y="0"/>
                </a:moveTo>
                <a:lnTo>
                  <a:pt x="2249170" y="0"/>
                </a:lnTo>
                <a:lnTo>
                  <a:pt x="2249170" y="2381801"/>
                </a:lnTo>
                <a:lnTo>
                  <a:pt x="0" y="2381801"/>
                </a:lnTo>
                <a:close/>
              </a:path>
            </a:pathLst>
          </a:custGeom>
        </p:spPr>
        <p:txBody>
          <a:bodyPr wrap="square" lIns="180000" tIns="180000">
            <a:noAutofit/>
          </a:bodyPr>
          <a:lstStyle>
            <a:lvl1pPr>
              <a:buNone/>
              <a:defRPr/>
            </a:lvl1pPr>
          </a:lstStyle>
          <a:p>
            <a:r>
              <a:rPr lang="en-GB" dirty="0"/>
              <a:t>Click icon to add picture</a:t>
            </a:r>
          </a:p>
        </p:txBody>
      </p:sp>
      <p:sp>
        <p:nvSpPr>
          <p:cNvPr id="32" name="Picture Placeholder 31">
            <a:extLst>
              <a:ext uri="{FF2B5EF4-FFF2-40B4-BE49-F238E27FC236}">
                <a16:creationId xmlns:a16="http://schemas.microsoft.com/office/drawing/2014/main" id="{40BBFD3D-FDA8-4769-8F20-A90D97BA8CE1}"/>
              </a:ext>
            </a:extLst>
          </p:cNvPr>
          <p:cNvSpPr>
            <a:spLocks noGrp="1"/>
          </p:cNvSpPr>
          <p:nvPr>
            <p:ph type="pic" sz="quarter" idx="15"/>
          </p:nvPr>
        </p:nvSpPr>
        <p:spPr bwMode="white">
          <a:xfrm>
            <a:off x="5049614" y="1830389"/>
            <a:ext cx="2077200" cy="2319251"/>
          </a:xfrm>
          <a:custGeom>
            <a:avLst/>
            <a:gdLst>
              <a:gd name="connsiteX0" fmla="*/ 0 w 2249170"/>
              <a:gd name="connsiteY0" fmla="*/ 0 h 2381801"/>
              <a:gd name="connsiteX1" fmla="*/ 2249170 w 2249170"/>
              <a:gd name="connsiteY1" fmla="*/ 0 h 2381801"/>
              <a:gd name="connsiteX2" fmla="*/ 2249170 w 2249170"/>
              <a:gd name="connsiteY2" fmla="*/ 2381801 h 2381801"/>
              <a:gd name="connsiteX3" fmla="*/ 0 w 2249170"/>
              <a:gd name="connsiteY3" fmla="*/ 2381801 h 2381801"/>
            </a:gdLst>
            <a:ahLst/>
            <a:cxnLst>
              <a:cxn ang="0">
                <a:pos x="connsiteX0" y="connsiteY0"/>
              </a:cxn>
              <a:cxn ang="0">
                <a:pos x="connsiteX1" y="connsiteY1"/>
              </a:cxn>
              <a:cxn ang="0">
                <a:pos x="connsiteX2" y="connsiteY2"/>
              </a:cxn>
              <a:cxn ang="0">
                <a:pos x="connsiteX3" y="connsiteY3"/>
              </a:cxn>
            </a:cxnLst>
            <a:rect l="l" t="t" r="r" b="b"/>
            <a:pathLst>
              <a:path w="2249170" h="2381801">
                <a:moveTo>
                  <a:pt x="0" y="0"/>
                </a:moveTo>
                <a:lnTo>
                  <a:pt x="2249170" y="0"/>
                </a:lnTo>
                <a:lnTo>
                  <a:pt x="2249170" y="2381801"/>
                </a:lnTo>
                <a:lnTo>
                  <a:pt x="0" y="2381801"/>
                </a:lnTo>
                <a:close/>
              </a:path>
            </a:pathLst>
          </a:custGeom>
        </p:spPr>
        <p:txBody>
          <a:bodyPr wrap="square" lIns="180000" tIns="180000">
            <a:noAutofit/>
          </a:bodyPr>
          <a:lstStyle>
            <a:lvl1pPr>
              <a:buNone/>
              <a:defRPr/>
            </a:lvl1pPr>
          </a:lstStyle>
          <a:p>
            <a:r>
              <a:rPr lang="en-GB" dirty="0"/>
              <a:t>Click icon to add picture</a:t>
            </a:r>
          </a:p>
        </p:txBody>
      </p:sp>
      <p:sp>
        <p:nvSpPr>
          <p:cNvPr id="40" name="Picture Placeholder 39">
            <a:extLst>
              <a:ext uri="{FF2B5EF4-FFF2-40B4-BE49-F238E27FC236}">
                <a16:creationId xmlns:a16="http://schemas.microsoft.com/office/drawing/2014/main" id="{1AFBA2CF-EC37-4FDC-8577-3A4A1204BDBF}"/>
              </a:ext>
            </a:extLst>
          </p:cNvPr>
          <p:cNvSpPr>
            <a:spLocks noGrp="1"/>
          </p:cNvSpPr>
          <p:nvPr>
            <p:ph type="pic" sz="quarter" idx="22"/>
          </p:nvPr>
        </p:nvSpPr>
        <p:spPr bwMode="white">
          <a:xfrm>
            <a:off x="7341059" y="1830389"/>
            <a:ext cx="2077200" cy="2319251"/>
          </a:xfrm>
          <a:custGeom>
            <a:avLst/>
            <a:gdLst>
              <a:gd name="connsiteX0" fmla="*/ 0 w 2249170"/>
              <a:gd name="connsiteY0" fmla="*/ 0 h 2381801"/>
              <a:gd name="connsiteX1" fmla="*/ 2249170 w 2249170"/>
              <a:gd name="connsiteY1" fmla="*/ 0 h 2381801"/>
              <a:gd name="connsiteX2" fmla="*/ 2249170 w 2249170"/>
              <a:gd name="connsiteY2" fmla="*/ 2381801 h 2381801"/>
              <a:gd name="connsiteX3" fmla="*/ 0 w 2249170"/>
              <a:gd name="connsiteY3" fmla="*/ 2381801 h 2381801"/>
            </a:gdLst>
            <a:ahLst/>
            <a:cxnLst>
              <a:cxn ang="0">
                <a:pos x="connsiteX0" y="connsiteY0"/>
              </a:cxn>
              <a:cxn ang="0">
                <a:pos x="connsiteX1" y="connsiteY1"/>
              </a:cxn>
              <a:cxn ang="0">
                <a:pos x="connsiteX2" y="connsiteY2"/>
              </a:cxn>
              <a:cxn ang="0">
                <a:pos x="connsiteX3" y="connsiteY3"/>
              </a:cxn>
            </a:cxnLst>
            <a:rect l="l" t="t" r="r" b="b"/>
            <a:pathLst>
              <a:path w="2249170" h="2381801">
                <a:moveTo>
                  <a:pt x="0" y="0"/>
                </a:moveTo>
                <a:lnTo>
                  <a:pt x="2249170" y="0"/>
                </a:lnTo>
                <a:lnTo>
                  <a:pt x="2249170" y="2381801"/>
                </a:lnTo>
                <a:lnTo>
                  <a:pt x="0" y="2381801"/>
                </a:lnTo>
                <a:close/>
              </a:path>
            </a:pathLst>
          </a:custGeom>
        </p:spPr>
        <p:txBody>
          <a:bodyPr wrap="square" lIns="180000" tIns="180000">
            <a:noAutofit/>
          </a:bodyPr>
          <a:lstStyle>
            <a:lvl1pPr>
              <a:buNone/>
              <a:defRPr/>
            </a:lvl1pPr>
          </a:lstStyle>
          <a:p>
            <a:r>
              <a:rPr lang="en-GB" dirty="0"/>
              <a:t>Click icon to add picture</a:t>
            </a:r>
          </a:p>
        </p:txBody>
      </p:sp>
      <p:sp>
        <p:nvSpPr>
          <p:cNvPr id="7" name="Title 6">
            <a:extLst>
              <a:ext uri="{FF2B5EF4-FFF2-40B4-BE49-F238E27FC236}">
                <a16:creationId xmlns:a16="http://schemas.microsoft.com/office/drawing/2014/main" id="{F0DECC90-D973-4EBE-AE84-9D794DDFFBD1}"/>
              </a:ext>
            </a:extLst>
          </p:cNvPr>
          <p:cNvSpPr>
            <a:spLocks noGrp="1"/>
          </p:cNvSpPr>
          <p:nvPr>
            <p:ph type="title"/>
          </p:nvPr>
        </p:nvSpPr>
        <p:spPr/>
        <p:txBody>
          <a:bodyPr/>
          <a:lstStyle/>
          <a:p>
            <a:r>
              <a:rPr lang="en-GB" dirty="0"/>
              <a:t>Click to edit Master title style</a:t>
            </a:r>
          </a:p>
        </p:txBody>
      </p:sp>
      <p:sp>
        <p:nvSpPr>
          <p:cNvPr id="2" name="Date Placeholder 1">
            <a:extLst>
              <a:ext uri="{FF2B5EF4-FFF2-40B4-BE49-F238E27FC236}">
                <a16:creationId xmlns:a16="http://schemas.microsoft.com/office/drawing/2014/main" id="{3C4D9E5C-FB58-4516-9333-99D949FE65B3}"/>
              </a:ext>
            </a:extLst>
          </p:cNvPr>
          <p:cNvSpPr>
            <a:spLocks noGrp="1"/>
          </p:cNvSpPr>
          <p:nvPr>
            <p:ph type="dt" sz="half" idx="25"/>
          </p:nvPr>
        </p:nvSpPr>
        <p:spPr/>
        <p:txBody>
          <a:bodyPr/>
          <a:lstStyle/>
          <a:p>
            <a:r>
              <a:rPr lang="en-GB" dirty="0"/>
              <a:t>H&amp;M Foundation</a:t>
            </a:r>
          </a:p>
        </p:txBody>
      </p:sp>
      <p:sp>
        <p:nvSpPr>
          <p:cNvPr id="6" name="Footer Placeholder 5">
            <a:extLst>
              <a:ext uri="{FF2B5EF4-FFF2-40B4-BE49-F238E27FC236}">
                <a16:creationId xmlns:a16="http://schemas.microsoft.com/office/drawing/2014/main" id="{92864322-862B-40F7-BEFF-DC2963F21AB8}"/>
              </a:ext>
            </a:extLst>
          </p:cNvPr>
          <p:cNvSpPr>
            <a:spLocks noGrp="1"/>
          </p:cNvSpPr>
          <p:nvPr>
            <p:ph type="ftr" sz="quarter" idx="26"/>
          </p:nvPr>
        </p:nvSpPr>
        <p:spPr/>
        <p:txBody>
          <a:bodyPr/>
          <a:lstStyle/>
          <a:p>
            <a:endParaRPr lang="en-GB" dirty="0"/>
          </a:p>
        </p:txBody>
      </p:sp>
      <p:sp>
        <p:nvSpPr>
          <p:cNvPr id="10" name="Slide Number Placeholder 9">
            <a:extLst>
              <a:ext uri="{FF2B5EF4-FFF2-40B4-BE49-F238E27FC236}">
                <a16:creationId xmlns:a16="http://schemas.microsoft.com/office/drawing/2014/main" id="{01BD099F-4F70-40E8-AE29-A3DCA44F1388}"/>
              </a:ext>
            </a:extLst>
          </p:cNvPr>
          <p:cNvSpPr>
            <a:spLocks noGrp="1"/>
          </p:cNvSpPr>
          <p:nvPr>
            <p:ph type="sldNum" sz="quarter" idx="27"/>
          </p:nvPr>
        </p:nvSpPr>
        <p:spPr/>
        <p:txBody>
          <a:bodyPr/>
          <a:lstStyle/>
          <a:p>
            <a:fld id="{0B1617BE-BA58-4B59-88D5-A8C7B239E913}" type="slidenum">
              <a:rPr lang="en-GB" smtClean="0"/>
              <a:pPr/>
              <a:t>‹#›</a:t>
            </a:fld>
            <a:endParaRPr lang="en-GB" dirty="0"/>
          </a:p>
        </p:txBody>
      </p:sp>
      <p:sp>
        <p:nvSpPr>
          <p:cNvPr id="25" name="Text Placeholder 14">
            <a:extLst>
              <a:ext uri="{FF2B5EF4-FFF2-40B4-BE49-F238E27FC236}">
                <a16:creationId xmlns:a16="http://schemas.microsoft.com/office/drawing/2014/main" id="{3B6A8762-C4B3-45AB-99C6-E1EC9B532EBE}"/>
              </a:ext>
            </a:extLst>
          </p:cNvPr>
          <p:cNvSpPr>
            <a:spLocks noGrp="1"/>
          </p:cNvSpPr>
          <p:nvPr>
            <p:ph type="body" sz="quarter" idx="16"/>
          </p:nvPr>
        </p:nvSpPr>
        <p:spPr>
          <a:xfrm>
            <a:off x="466725" y="4370151"/>
            <a:ext cx="2077200" cy="324000"/>
          </a:xfrm>
        </p:spPr>
        <p:txBody>
          <a:bodyPr/>
          <a:lstStyle>
            <a:lvl1pPr marL="0" indent="0">
              <a:buFont typeface="Arial" panose="020B0604020202020204" pitchFamily="34" charset="0"/>
              <a:buNone/>
              <a:defRPr sz="1477" cap="none" baseline="0"/>
            </a:lvl1pPr>
            <a:lvl2pPr>
              <a:buNone/>
              <a:defRPr/>
            </a:lvl2pPr>
            <a:lvl3pPr>
              <a:buNone/>
              <a:defRPr/>
            </a:lvl3pPr>
            <a:lvl4pPr>
              <a:buNone/>
              <a:defRPr/>
            </a:lvl4pPr>
            <a:lvl5pPr>
              <a:buNone/>
              <a:defRPr/>
            </a:lvl5pPr>
          </a:lstStyle>
          <a:p>
            <a:pPr lvl="0"/>
            <a:r>
              <a:rPr lang="en-GB" dirty="0"/>
              <a:t>Click to edit Master text styles</a:t>
            </a:r>
          </a:p>
        </p:txBody>
      </p:sp>
      <p:sp>
        <p:nvSpPr>
          <p:cNvPr id="28" name="Text Placeholder 18">
            <a:extLst>
              <a:ext uri="{FF2B5EF4-FFF2-40B4-BE49-F238E27FC236}">
                <a16:creationId xmlns:a16="http://schemas.microsoft.com/office/drawing/2014/main" id="{B9834BB5-A73C-4FAD-B604-3B7527CE85FC}"/>
              </a:ext>
            </a:extLst>
          </p:cNvPr>
          <p:cNvSpPr>
            <a:spLocks noGrp="1"/>
          </p:cNvSpPr>
          <p:nvPr>
            <p:ph type="body" sz="quarter" idx="18"/>
          </p:nvPr>
        </p:nvSpPr>
        <p:spPr>
          <a:xfrm>
            <a:off x="2758170" y="4370151"/>
            <a:ext cx="2077200" cy="324000"/>
          </a:xfrm>
        </p:spPr>
        <p:txBody>
          <a:bodyPr/>
          <a:lstStyle>
            <a:lvl1pPr marL="0" indent="0">
              <a:buNone/>
              <a:defRPr sz="1477" cap="none" baseline="0"/>
            </a:lvl1pPr>
          </a:lstStyle>
          <a:p>
            <a:pPr lvl="0"/>
            <a:r>
              <a:rPr lang="en-GB" dirty="0"/>
              <a:t>Click to edit Master text styles</a:t>
            </a:r>
          </a:p>
        </p:txBody>
      </p:sp>
      <p:sp>
        <p:nvSpPr>
          <p:cNvPr id="30" name="Text Placeholder 23">
            <a:extLst>
              <a:ext uri="{FF2B5EF4-FFF2-40B4-BE49-F238E27FC236}">
                <a16:creationId xmlns:a16="http://schemas.microsoft.com/office/drawing/2014/main" id="{50D29DFC-F01E-4BF6-A00E-E5E207E2F86A}"/>
              </a:ext>
            </a:extLst>
          </p:cNvPr>
          <p:cNvSpPr>
            <a:spLocks noGrp="1"/>
          </p:cNvSpPr>
          <p:nvPr>
            <p:ph type="body" sz="quarter" idx="20"/>
          </p:nvPr>
        </p:nvSpPr>
        <p:spPr>
          <a:xfrm>
            <a:off x="5049615" y="4370151"/>
            <a:ext cx="2077200" cy="324000"/>
          </a:xfrm>
        </p:spPr>
        <p:txBody>
          <a:bodyPr/>
          <a:lstStyle>
            <a:lvl1pPr marL="0" indent="0">
              <a:buNone/>
              <a:defRPr sz="1477" cap="none" baseline="0"/>
            </a:lvl1pPr>
          </a:lstStyle>
          <a:p>
            <a:pPr lvl="0"/>
            <a:r>
              <a:rPr lang="en-GB" dirty="0"/>
              <a:t>Click to edit Master text styles</a:t>
            </a:r>
          </a:p>
        </p:txBody>
      </p:sp>
      <p:sp>
        <p:nvSpPr>
          <p:cNvPr id="37" name="Text Placeholder 23">
            <a:extLst>
              <a:ext uri="{FF2B5EF4-FFF2-40B4-BE49-F238E27FC236}">
                <a16:creationId xmlns:a16="http://schemas.microsoft.com/office/drawing/2014/main" id="{4567043B-F49C-442A-A27C-A79F9CEDF305}"/>
              </a:ext>
            </a:extLst>
          </p:cNvPr>
          <p:cNvSpPr>
            <a:spLocks noGrp="1"/>
          </p:cNvSpPr>
          <p:nvPr>
            <p:ph type="body" sz="quarter" idx="30"/>
          </p:nvPr>
        </p:nvSpPr>
        <p:spPr>
          <a:xfrm>
            <a:off x="7341060" y="4370151"/>
            <a:ext cx="2077200" cy="324000"/>
          </a:xfrm>
        </p:spPr>
        <p:txBody>
          <a:bodyPr/>
          <a:lstStyle>
            <a:lvl1pPr marL="0" indent="0">
              <a:buNone/>
              <a:defRPr sz="1477" cap="none" baseline="0"/>
            </a:lvl1pPr>
          </a:lstStyle>
          <a:p>
            <a:pPr lvl="0"/>
            <a:r>
              <a:rPr lang="en-GB" dirty="0"/>
              <a:t>Click to edit Master text styles</a:t>
            </a:r>
          </a:p>
        </p:txBody>
      </p:sp>
      <p:sp>
        <p:nvSpPr>
          <p:cNvPr id="41" name="Picture Placeholder 40">
            <a:extLst>
              <a:ext uri="{FF2B5EF4-FFF2-40B4-BE49-F238E27FC236}">
                <a16:creationId xmlns:a16="http://schemas.microsoft.com/office/drawing/2014/main" id="{46E304A0-DF5D-4D20-8E5C-0C1F700619D8}"/>
              </a:ext>
            </a:extLst>
          </p:cNvPr>
          <p:cNvSpPr>
            <a:spLocks noGrp="1"/>
          </p:cNvSpPr>
          <p:nvPr>
            <p:ph type="pic" sz="quarter" idx="32"/>
          </p:nvPr>
        </p:nvSpPr>
        <p:spPr bwMode="white">
          <a:xfrm>
            <a:off x="9632505" y="1830389"/>
            <a:ext cx="2077200" cy="2319251"/>
          </a:xfrm>
          <a:custGeom>
            <a:avLst/>
            <a:gdLst>
              <a:gd name="connsiteX0" fmla="*/ 0 w 2249170"/>
              <a:gd name="connsiteY0" fmla="*/ 0 h 2381801"/>
              <a:gd name="connsiteX1" fmla="*/ 2249170 w 2249170"/>
              <a:gd name="connsiteY1" fmla="*/ 0 h 2381801"/>
              <a:gd name="connsiteX2" fmla="*/ 2249170 w 2249170"/>
              <a:gd name="connsiteY2" fmla="*/ 2381801 h 2381801"/>
              <a:gd name="connsiteX3" fmla="*/ 0 w 2249170"/>
              <a:gd name="connsiteY3" fmla="*/ 2381801 h 2381801"/>
            </a:gdLst>
            <a:ahLst/>
            <a:cxnLst>
              <a:cxn ang="0">
                <a:pos x="connsiteX0" y="connsiteY0"/>
              </a:cxn>
              <a:cxn ang="0">
                <a:pos x="connsiteX1" y="connsiteY1"/>
              </a:cxn>
              <a:cxn ang="0">
                <a:pos x="connsiteX2" y="connsiteY2"/>
              </a:cxn>
              <a:cxn ang="0">
                <a:pos x="connsiteX3" y="connsiteY3"/>
              </a:cxn>
            </a:cxnLst>
            <a:rect l="l" t="t" r="r" b="b"/>
            <a:pathLst>
              <a:path w="2249170" h="2381801">
                <a:moveTo>
                  <a:pt x="0" y="0"/>
                </a:moveTo>
                <a:lnTo>
                  <a:pt x="2249170" y="0"/>
                </a:lnTo>
                <a:lnTo>
                  <a:pt x="2249170" y="2381801"/>
                </a:lnTo>
                <a:lnTo>
                  <a:pt x="0" y="2381801"/>
                </a:lnTo>
                <a:close/>
              </a:path>
            </a:pathLst>
          </a:custGeom>
        </p:spPr>
        <p:txBody>
          <a:bodyPr wrap="square" lIns="180000" tIns="180000">
            <a:noAutofit/>
          </a:bodyPr>
          <a:lstStyle>
            <a:lvl1pPr>
              <a:buNone/>
              <a:defRPr/>
            </a:lvl1pPr>
          </a:lstStyle>
          <a:p>
            <a:r>
              <a:rPr lang="en-GB" dirty="0"/>
              <a:t>Click icon to add picture</a:t>
            </a:r>
          </a:p>
        </p:txBody>
      </p:sp>
      <p:sp>
        <p:nvSpPr>
          <p:cNvPr id="42" name="Text Placeholder 23">
            <a:extLst>
              <a:ext uri="{FF2B5EF4-FFF2-40B4-BE49-F238E27FC236}">
                <a16:creationId xmlns:a16="http://schemas.microsoft.com/office/drawing/2014/main" id="{7D393F6D-8B4D-470B-8279-B3DBDCCA0F7D}"/>
              </a:ext>
            </a:extLst>
          </p:cNvPr>
          <p:cNvSpPr>
            <a:spLocks noGrp="1"/>
          </p:cNvSpPr>
          <p:nvPr>
            <p:ph type="body" sz="quarter" idx="33"/>
          </p:nvPr>
        </p:nvSpPr>
        <p:spPr>
          <a:xfrm>
            <a:off x="9632505" y="4370151"/>
            <a:ext cx="2077200" cy="324000"/>
          </a:xfrm>
        </p:spPr>
        <p:txBody>
          <a:bodyPr/>
          <a:lstStyle>
            <a:lvl1pPr marL="0" indent="0">
              <a:buNone/>
              <a:defRPr sz="1477" cap="none" baseline="0"/>
            </a:lvl1pPr>
          </a:lstStyle>
          <a:p>
            <a:pPr lvl="0"/>
            <a:r>
              <a:rPr lang="en-GB" dirty="0"/>
              <a:t>Click to edit Master text styles</a:t>
            </a:r>
          </a:p>
        </p:txBody>
      </p:sp>
      <p:sp>
        <p:nvSpPr>
          <p:cNvPr id="3" name="Text Placeholder 3">
            <a:extLst>
              <a:ext uri="{FF2B5EF4-FFF2-40B4-BE49-F238E27FC236}">
                <a16:creationId xmlns:a16="http://schemas.microsoft.com/office/drawing/2014/main" id="{7577245F-FAB2-71D8-F3E1-89C17EEA3F49}"/>
              </a:ext>
            </a:extLst>
          </p:cNvPr>
          <p:cNvSpPr>
            <a:spLocks noGrp="1"/>
          </p:cNvSpPr>
          <p:nvPr>
            <p:ph type="body" sz="quarter" idx="35"/>
          </p:nvPr>
        </p:nvSpPr>
        <p:spPr>
          <a:xfrm>
            <a:off x="466726" y="4727339"/>
            <a:ext cx="2077201"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D483F2A6-21DB-E233-A20F-73E46AA55C60}"/>
              </a:ext>
            </a:extLst>
          </p:cNvPr>
          <p:cNvSpPr>
            <a:spLocks noGrp="1"/>
          </p:cNvSpPr>
          <p:nvPr>
            <p:ph type="body" sz="quarter" idx="36"/>
          </p:nvPr>
        </p:nvSpPr>
        <p:spPr>
          <a:xfrm>
            <a:off x="2758171" y="4727339"/>
            <a:ext cx="2077201"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Text Placeholder 3">
            <a:extLst>
              <a:ext uri="{FF2B5EF4-FFF2-40B4-BE49-F238E27FC236}">
                <a16:creationId xmlns:a16="http://schemas.microsoft.com/office/drawing/2014/main" id="{3728E796-91D7-3E56-31CB-B6B1F37F864A}"/>
              </a:ext>
            </a:extLst>
          </p:cNvPr>
          <p:cNvSpPr>
            <a:spLocks noGrp="1"/>
          </p:cNvSpPr>
          <p:nvPr>
            <p:ph type="body" sz="quarter" idx="37"/>
          </p:nvPr>
        </p:nvSpPr>
        <p:spPr>
          <a:xfrm>
            <a:off x="5049616" y="4727339"/>
            <a:ext cx="2077201"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Text Placeholder 3">
            <a:extLst>
              <a:ext uri="{FF2B5EF4-FFF2-40B4-BE49-F238E27FC236}">
                <a16:creationId xmlns:a16="http://schemas.microsoft.com/office/drawing/2014/main" id="{81B143DA-FEA6-B5FA-8251-D1B8C5008FA9}"/>
              </a:ext>
            </a:extLst>
          </p:cNvPr>
          <p:cNvSpPr>
            <a:spLocks noGrp="1"/>
          </p:cNvSpPr>
          <p:nvPr>
            <p:ph type="body" sz="quarter" idx="38"/>
          </p:nvPr>
        </p:nvSpPr>
        <p:spPr>
          <a:xfrm>
            <a:off x="7341061" y="4727339"/>
            <a:ext cx="2077201"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9" name="Text Placeholder 3">
            <a:extLst>
              <a:ext uri="{FF2B5EF4-FFF2-40B4-BE49-F238E27FC236}">
                <a16:creationId xmlns:a16="http://schemas.microsoft.com/office/drawing/2014/main" id="{F37D5A53-1FF7-3779-080D-C20F77C7C361}"/>
              </a:ext>
            </a:extLst>
          </p:cNvPr>
          <p:cNvSpPr>
            <a:spLocks noGrp="1"/>
          </p:cNvSpPr>
          <p:nvPr>
            <p:ph type="body" sz="quarter" idx="39"/>
          </p:nvPr>
        </p:nvSpPr>
        <p:spPr>
          <a:xfrm>
            <a:off x="9632505" y="4727339"/>
            <a:ext cx="2077201" cy="1409937"/>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04594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white logo">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A7F7325-ABF1-4550-9623-AFBC107C6776}"/>
              </a:ext>
            </a:extLst>
          </p:cNvPr>
          <p:cNvSpPr>
            <a:spLocks noGrp="1"/>
          </p:cNvSpPr>
          <p:nvPr>
            <p:ph type="pic" sz="quarter" idx="13" hasCustomPrompt="1"/>
          </p:nvPr>
        </p:nvSpPr>
        <p:spPr>
          <a:xfrm>
            <a:off x="0" y="0"/>
            <a:ext cx="12192000" cy="6858000"/>
          </a:xfrm>
        </p:spPr>
        <p:txBody>
          <a:bodyPr lIns="180000" tIns="180000"/>
          <a:lstStyle>
            <a:lvl1pPr marL="0" indent="0">
              <a:buNone/>
              <a:defRPr>
                <a:solidFill>
                  <a:schemeClr val="bg1"/>
                </a:solidFill>
              </a:defRPr>
            </a:lvl1pPr>
          </a:lstStyle>
          <a:p>
            <a:pPr marL="0" marR="0" lvl="0" indent="0" algn="l" defTabSz="685312" rtl="0" eaLnBrk="1" fontAlgn="auto" latinLnBrk="0" hangingPunct="1">
              <a:lnSpc>
                <a:spcPct val="100000"/>
              </a:lnSpc>
              <a:spcBef>
                <a:spcPts val="985"/>
              </a:spcBef>
              <a:spcAft>
                <a:spcPts val="0"/>
              </a:spcAft>
              <a:buClrTx/>
              <a:buSzTx/>
              <a:buFont typeface="HelveticaNeueLT Pro 55 Roman" panose="020B0604020202020204" pitchFamily="34" charset="0"/>
              <a:buNone/>
              <a:tabLst/>
              <a:defRPr/>
            </a:pPr>
            <a:r>
              <a:rPr lang="en-GB" dirty="0"/>
              <a:t>Click here and go to Insert – Pictures – This device. Choose a background image for this layout.</a:t>
            </a:r>
          </a:p>
        </p:txBody>
      </p:sp>
      <p:sp>
        <p:nvSpPr>
          <p:cNvPr id="2" name="Title 1">
            <a:extLst>
              <a:ext uri="{FF2B5EF4-FFF2-40B4-BE49-F238E27FC236}">
                <a16:creationId xmlns:a16="http://schemas.microsoft.com/office/drawing/2014/main" id="{1316FEC6-A2C5-4CD2-8A53-694D1AB3EB9F}"/>
              </a:ext>
            </a:extLst>
          </p:cNvPr>
          <p:cNvSpPr>
            <a:spLocks noGrp="1"/>
          </p:cNvSpPr>
          <p:nvPr>
            <p:ph type="title"/>
          </p:nvPr>
        </p:nvSpPr>
        <p:spPr/>
        <p:txBody>
          <a:bodyPr/>
          <a:lstStyle>
            <a:lvl1pPr>
              <a:defRPr sz="3446"/>
            </a:lvl1pPr>
          </a:lstStyle>
          <a:p>
            <a:r>
              <a:rPr lang="en-GB" dirty="0"/>
              <a:t>Click to edit Master title style</a:t>
            </a:r>
          </a:p>
        </p:txBody>
      </p:sp>
      <p:sp>
        <p:nvSpPr>
          <p:cNvPr id="4" name="Date Placeholder 3">
            <a:extLst>
              <a:ext uri="{FF2B5EF4-FFF2-40B4-BE49-F238E27FC236}">
                <a16:creationId xmlns:a16="http://schemas.microsoft.com/office/drawing/2014/main" id="{935EDABA-3A42-4CC9-8392-AA715F3F8FD1}"/>
              </a:ext>
            </a:extLst>
          </p:cNvPr>
          <p:cNvSpPr>
            <a:spLocks noGrp="1"/>
          </p:cNvSpPr>
          <p:nvPr>
            <p:ph type="dt" sz="half" idx="10"/>
          </p:nvPr>
        </p:nvSpPr>
        <p:spPr/>
        <p:txBody>
          <a:bodyPr/>
          <a:lstStyle/>
          <a:p>
            <a:r>
              <a:rPr lang="en-GB" dirty="0"/>
              <a:t>H&amp;M Foundation</a:t>
            </a:r>
          </a:p>
        </p:txBody>
      </p:sp>
      <p:sp>
        <p:nvSpPr>
          <p:cNvPr id="5" name="Footer Placeholder 4">
            <a:extLst>
              <a:ext uri="{FF2B5EF4-FFF2-40B4-BE49-F238E27FC236}">
                <a16:creationId xmlns:a16="http://schemas.microsoft.com/office/drawing/2014/main" id="{40AE1FBD-0B0D-4DC2-B57B-494E93DAAB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5E8BA3-5F1B-4C21-83AB-6D65448027EF}"/>
              </a:ext>
            </a:extLst>
          </p:cNvPr>
          <p:cNvSpPr>
            <a:spLocks noGrp="1"/>
          </p:cNvSpPr>
          <p:nvPr>
            <p:ph type="sldNum" sz="quarter" idx="12"/>
          </p:nvPr>
        </p:nvSpPr>
        <p:spPr/>
        <p:txBody>
          <a:bodyPr/>
          <a:lstStyle/>
          <a:p>
            <a:fld id="{0B1617BE-BA58-4B59-88D5-A8C7B239E913}" type="slidenum">
              <a:rPr lang="en-GB" smtClean="0"/>
              <a:pPr/>
              <a:t>‹#›</a:t>
            </a:fld>
            <a:endParaRPr lang="en-GB" dirty="0"/>
          </a:p>
        </p:txBody>
      </p:sp>
      <p:sp>
        <p:nvSpPr>
          <p:cNvPr id="10" name="Text Placeholder 9">
            <a:extLst>
              <a:ext uri="{FF2B5EF4-FFF2-40B4-BE49-F238E27FC236}">
                <a16:creationId xmlns:a16="http://schemas.microsoft.com/office/drawing/2014/main" id="{05E90A15-6035-4EC8-AA46-B7ADFCD00675}"/>
              </a:ext>
            </a:extLst>
          </p:cNvPr>
          <p:cNvSpPr>
            <a:spLocks noGrp="1"/>
          </p:cNvSpPr>
          <p:nvPr>
            <p:ph type="body" sz="quarter" idx="14" hasCustomPrompt="1"/>
          </p:nvPr>
        </p:nvSpPr>
        <p:spPr>
          <a:xfrm>
            <a:off x="1215849" y="2785434"/>
            <a:ext cx="9756001" cy="1287250"/>
          </a:xfrm>
          <a:blipFill>
            <a:blip r:embed="rId2"/>
            <a:stretch>
              <a:fillRect/>
            </a:stretch>
          </a:blipFill>
        </p:spPr>
        <p:txBody>
          <a:bodyPr/>
          <a:lstStyle>
            <a:lvl1pPr marL="0" indent="0">
              <a:buNone/>
              <a:defRPr/>
            </a:lvl1pPr>
          </a:lstStyle>
          <a:p>
            <a:pPr lvl="0"/>
            <a:r>
              <a:rPr lang="en-GB" dirty="0"/>
              <a:t> </a:t>
            </a:r>
          </a:p>
        </p:txBody>
      </p:sp>
    </p:spTree>
    <p:extLst>
      <p:ext uri="{BB962C8B-B14F-4D97-AF65-F5344CB8AC3E}">
        <p14:creationId xmlns:p14="http://schemas.microsoft.com/office/powerpoint/2010/main" val="353776038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age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1C73D9-19BE-4DDC-B1AA-A84947D107E2}"/>
              </a:ext>
            </a:extLst>
          </p:cNvPr>
          <p:cNvSpPr>
            <a:spLocks noGrp="1"/>
          </p:cNvSpPr>
          <p:nvPr>
            <p:ph type="dt" sz="half" idx="10"/>
          </p:nvPr>
        </p:nvSpPr>
        <p:spPr/>
        <p:txBody>
          <a:bodyPr/>
          <a:lstStyle/>
          <a:p>
            <a:r>
              <a:rPr lang="en-GB" dirty="0"/>
              <a:t>H&amp;M Foundation</a:t>
            </a:r>
          </a:p>
        </p:txBody>
      </p:sp>
      <p:sp>
        <p:nvSpPr>
          <p:cNvPr id="4" name="Slide Number Placeholder 3">
            <a:extLst>
              <a:ext uri="{FF2B5EF4-FFF2-40B4-BE49-F238E27FC236}">
                <a16:creationId xmlns:a16="http://schemas.microsoft.com/office/drawing/2014/main" id="{E5443BEE-1250-4991-81D7-463F52F55EDD}"/>
              </a:ext>
            </a:extLst>
          </p:cNvPr>
          <p:cNvSpPr>
            <a:spLocks noGrp="1"/>
          </p:cNvSpPr>
          <p:nvPr>
            <p:ph type="sldNum" sz="quarter" idx="11"/>
          </p:nvPr>
        </p:nvSpPr>
        <p:spPr/>
        <p:txBody>
          <a:bodyPr/>
          <a:lstStyle/>
          <a:p>
            <a:fld id="{0B1617BE-BA58-4B59-88D5-A8C7B239E913}" type="slidenum">
              <a:rPr lang="en-GB" smtClean="0"/>
              <a:pPr/>
              <a:t>‹#›</a:t>
            </a:fld>
            <a:endParaRPr lang="en-GB" dirty="0"/>
          </a:p>
        </p:txBody>
      </p:sp>
      <p:sp>
        <p:nvSpPr>
          <p:cNvPr id="5" name="Footer Placeholder 4">
            <a:extLst>
              <a:ext uri="{FF2B5EF4-FFF2-40B4-BE49-F238E27FC236}">
                <a16:creationId xmlns:a16="http://schemas.microsoft.com/office/drawing/2014/main" id="{0B2FD943-6B78-44EA-85E6-89156DFC8C82}"/>
              </a:ext>
            </a:extLst>
          </p:cNvPr>
          <p:cNvSpPr>
            <a:spLocks noGrp="1"/>
          </p:cNvSpPr>
          <p:nvPr>
            <p:ph type="ftr" sz="quarter" idx="12"/>
          </p:nvPr>
        </p:nvSpPr>
        <p:spPr/>
        <p:txBody>
          <a:bodyPr/>
          <a:lstStyle/>
          <a:p>
            <a:endParaRPr lang="en-GB" dirty="0"/>
          </a:p>
        </p:txBody>
      </p:sp>
      <p:sp>
        <p:nvSpPr>
          <p:cNvPr id="21" name="Picture Placeholder 20">
            <a:extLst>
              <a:ext uri="{FF2B5EF4-FFF2-40B4-BE49-F238E27FC236}">
                <a16:creationId xmlns:a16="http://schemas.microsoft.com/office/drawing/2014/main" id="{915EA19B-8160-4889-B8A5-9ADB8FC20B85}"/>
              </a:ext>
            </a:extLst>
          </p:cNvPr>
          <p:cNvSpPr>
            <a:spLocks noGrp="1"/>
          </p:cNvSpPr>
          <p:nvPr>
            <p:ph type="pic" sz="quarter" idx="28"/>
          </p:nvPr>
        </p:nvSpPr>
        <p:spPr bwMode="white">
          <a:xfrm>
            <a:off x="466725" y="574675"/>
            <a:ext cx="3607200" cy="5562600"/>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22" name="Picture Placeholder 21">
            <a:extLst>
              <a:ext uri="{FF2B5EF4-FFF2-40B4-BE49-F238E27FC236}">
                <a16:creationId xmlns:a16="http://schemas.microsoft.com/office/drawing/2014/main" id="{2CF94A3F-60DC-4057-A7BE-F50D1757C4BE}"/>
              </a:ext>
            </a:extLst>
          </p:cNvPr>
          <p:cNvSpPr>
            <a:spLocks noGrp="1"/>
          </p:cNvSpPr>
          <p:nvPr>
            <p:ph type="pic" sz="quarter" idx="29"/>
          </p:nvPr>
        </p:nvSpPr>
        <p:spPr bwMode="white">
          <a:xfrm>
            <a:off x="4286757" y="574675"/>
            <a:ext cx="3607200" cy="5562600"/>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23" name="Picture Placeholder 22">
            <a:extLst>
              <a:ext uri="{FF2B5EF4-FFF2-40B4-BE49-F238E27FC236}">
                <a16:creationId xmlns:a16="http://schemas.microsoft.com/office/drawing/2014/main" id="{DA4246AA-7385-475B-A533-9549F6655650}"/>
              </a:ext>
            </a:extLst>
          </p:cNvPr>
          <p:cNvSpPr>
            <a:spLocks noGrp="1"/>
          </p:cNvSpPr>
          <p:nvPr>
            <p:ph type="pic" sz="quarter" idx="30"/>
          </p:nvPr>
        </p:nvSpPr>
        <p:spPr bwMode="white">
          <a:xfrm>
            <a:off x="8106790" y="574675"/>
            <a:ext cx="3605786" cy="5562600"/>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Tree>
    <p:extLst>
      <p:ext uri="{BB962C8B-B14F-4D97-AF65-F5344CB8AC3E}">
        <p14:creationId xmlns:p14="http://schemas.microsoft.com/office/powerpoint/2010/main" val="184872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1C73D9-19BE-4DDC-B1AA-A84947D107E2}"/>
              </a:ext>
            </a:extLst>
          </p:cNvPr>
          <p:cNvSpPr>
            <a:spLocks noGrp="1"/>
          </p:cNvSpPr>
          <p:nvPr>
            <p:ph type="dt" sz="half" idx="10"/>
          </p:nvPr>
        </p:nvSpPr>
        <p:spPr/>
        <p:txBody>
          <a:bodyPr/>
          <a:lstStyle/>
          <a:p>
            <a:r>
              <a:rPr lang="en-GB" dirty="0"/>
              <a:t>H&amp;M Foundation</a:t>
            </a:r>
          </a:p>
        </p:txBody>
      </p:sp>
      <p:sp>
        <p:nvSpPr>
          <p:cNvPr id="4" name="Slide Number Placeholder 3">
            <a:extLst>
              <a:ext uri="{FF2B5EF4-FFF2-40B4-BE49-F238E27FC236}">
                <a16:creationId xmlns:a16="http://schemas.microsoft.com/office/drawing/2014/main" id="{E5443BEE-1250-4991-81D7-463F52F55EDD}"/>
              </a:ext>
            </a:extLst>
          </p:cNvPr>
          <p:cNvSpPr>
            <a:spLocks noGrp="1"/>
          </p:cNvSpPr>
          <p:nvPr>
            <p:ph type="sldNum" sz="quarter" idx="11"/>
          </p:nvPr>
        </p:nvSpPr>
        <p:spPr/>
        <p:txBody>
          <a:bodyPr/>
          <a:lstStyle/>
          <a:p>
            <a:fld id="{0B1617BE-BA58-4B59-88D5-A8C7B239E913}" type="slidenum">
              <a:rPr lang="en-GB" smtClean="0"/>
              <a:pPr/>
              <a:t>‹#›</a:t>
            </a:fld>
            <a:endParaRPr lang="en-GB" dirty="0"/>
          </a:p>
        </p:txBody>
      </p:sp>
      <p:sp>
        <p:nvSpPr>
          <p:cNvPr id="5" name="Footer Placeholder 4">
            <a:extLst>
              <a:ext uri="{FF2B5EF4-FFF2-40B4-BE49-F238E27FC236}">
                <a16:creationId xmlns:a16="http://schemas.microsoft.com/office/drawing/2014/main" id="{0B2FD943-6B78-44EA-85E6-89156DFC8C82}"/>
              </a:ext>
            </a:extLst>
          </p:cNvPr>
          <p:cNvSpPr>
            <a:spLocks noGrp="1"/>
          </p:cNvSpPr>
          <p:nvPr>
            <p:ph type="ftr" sz="quarter" idx="12"/>
          </p:nvPr>
        </p:nvSpPr>
        <p:spPr/>
        <p:txBody>
          <a:bodyPr/>
          <a:lstStyle/>
          <a:p>
            <a:endParaRPr lang="en-GB" dirty="0"/>
          </a:p>
        </p:txBody>
      </p:sp>
      <p:sp>
        <p:nvSpPr>
          <p:cNvPr id="21" name="Picture Placeholder 20">
            <a:extLst>
              <a:ext uri="{FF2B5EF4-FFF2-40B4-BE49-F238E27FC236}">
                <a16:creationId xmlns:a16="http://schemas.microsoft.com/office/drawing/2014/main" id="{915EA19B-8160-4889-B8A5-9ADB8FC20B85}"/>
              </a:ext>
            </a:extLst>
          </p:cNvPr>
          <p:cNvSpPr>
            <a:spLocks noGrp="1"/>
          </p:cNvSpPr>
          <p:nvPr>
            <p:ph type="pic" sz="quarter" idx="28"/>
          </p:nvPr>
        </p:nvSpPr>
        <p:spPr bwMode="white">
          <a:xfrm>
            <a:off x="466725" y="574675"/>
            <a:ext cx="3607200" cy="5562600"/>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22" name="Picture Placeholder 21">
            <a:extLst>
              <a:ext uri="{FF2B5EF4-FFF2-40B4-BE49-F238E27FC236}">
                <a16:creationId xmlns:a16="http://schemas.microsoft.com/office/drawing/2014/main" id="{2CF94A3F-60DC-4057-A7BE-F50D1757C4BE}"/>
              </a:ext>
            </a:extLst>
          </p:cNvPr>
          <p:cNvSpPr>
            <a:spLocks noGrp="1"/>
          </p:cNvSpPr>
          <p:nvPr>
            <p:ph type="pic" sz="quarter" idx="29"/>
          </p:nvPr>
        </p:nvSpPr>
        <p:spPr bwMode="white">
          <a:xfrm>
            <a:off x="4286050" y="574675"/>
            <a:ext cx="3607200" cy="2674176"/>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23" name="Picture Placeholder 22">
            <a:extLst>
              <a:ext uri="{FF2B5EF4-FFF2-40B4-BE49-F238E27FC236}">
                <a16:creationId xmlns:a16="http://schemas.microsoft.com/office/drawing/2014/main" id="{DA4246AA-7385-475B-A533-9549F6655650}"/>
              </a:ext>
            </a:extLst>
          </p:cNvPr>
          <p:cNvSpPr>
            <a:spLocks noGrp="1"/>
          </p:cNvSpPr>
          <p:nvPr>
            <p:ph type="pic" sz="quarter" idx="30"/>
          </p:nvPr>
        </p:nvSpPr>
        <p:spPr bwMode="white">
          <a:xfrm>
            <a:off x="8105376" y="574675"/>
            <a:ext cx="3607200" cy="5562600"/>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8" name="Picture Placeholder 21">
            <a:extLst>
              <a:ext uri="{FF2B5EF4-FFF2-40B4-BE49-F238E27FC236}">
                <a16:creationId xmlns:a16="http://schemas.microsoft.com/office/drawing/2014/main" id="{3EE89D28-CCE5-4C50-B010-14ED41458E09}"/>
              </a:ext>
            </a:extLst>
          </p:cNvPr>
          <p:cNvSpPr>
            <a:spLocks noGrp="1"/>
          </p:cNvSpPr>
          <p:nvPr>
            <p:ph type="pic" sz="quarter" idx="31"/>
          </p:nvPr>
        </p:nvSpPr>
        <p:spPr bwMode="white">
          <a:xfrm>
            <a:off x="4286050" y="3463097"/>
            <a:ext cx="3607200" cy="2674178"/>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Tree>
    <p:extLst>
      <p:ext uri="{BB962C8B-B14F-4D97-AF65-F5344CB8AC3E}">
        <p14:creationId xmlns:p14="http://schemas.microsoft.com/office/powerpoint/2010/main" val="336403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ag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1C73D9-19BE-4DDC-B1AA-A84947D107E2}"/>
              </a:ext>
            </a:extLst>
          </p:cNvPr>
          <p:cNvSpPr>
            <a:spLocks noGrp="1"/>
          </p:cNvSpPr>
          <p:nvPr>
            <p:ph type="dt" sz="half" idx="10"/>
          </p:nvPr>
        </p:nvSpPr>
        <p:spPr/>
        <p:txBody>
          <a:bodyPr/>
          <a:lstStyle/>
          <a:p>
            <a:r>
              <a:rPr lang="en-GB" dirty="0"/>
              <a:t>H&amp;M Foundation</a:t>
            </a:r>
          </a:p>
        </p:txBody>
      </p:sp>
      <p:sp>
        <p:nvSpPr>
          <p:cNvPr id="4" name="Slide Number Placeholder 3">
            <a:extLst>
              <a:ext uri="{FF2B5EF4-FFF2-40B4-BE49-F238E27FC236}">
                <a16:creationId xmlns:a16="http://schemas.microsoft.com/office/drawing/2014/main" id="{E5443BEE-1250-4991-81D7-463F52F55EDD}"/>
              </a:ext>
            </a:extLst>
          </p:cNvPr>
          <p:cNvSpPr>
            <a:spLocks noGrp="1"/>
          </p:cNvSpPr>
          <p:nvPr>
            <p:ph type="sldNum" sz="quarter" idx="11"/>
          </p:nvPr>
        </p:nvSpPr>
        <p:spPr/>
        <p:txBody>
          <a:bodyPr/>
          <a:lstStyle/>
          <a:p>
            <a:fld id="{0B1617BE-BA58-4B59-88D5-A8C7B239E913}" type="slidenum">
              <a:rPr lang="en-GB" smtClean="0"/>
              <a:pPr/>
              <a:t>‹#›</a:t>
            </a:fld>
            <a:endParaRPr lang="en-GB" dirty="0"/>
          </a:p>
        </p:txBody>
      </p:sp>
      <p:sp>
        <p:nvSpPr>
          <p:cNvPr id="5" name="Footer Placeholder 4">
            <a:extLst>
              <a:ext uri="{FF2B5EF4-FFF2-40B4-BE49-F238E27FC236}">
                <a16:creationId xmlns:a16="http://schemas.microsoft.com/office/drawing/2014/main" id="{0B2FD943-6B78-44EA-85E6-89156DFC8C82}"/>
              </a:ext>
            </a:extLst>
          </p:cNvPr>
          <p:cNvSpPr>
            <a:spLocks noGrp="1"/>
          </p:cNvSpPr>
          <p:nvPr>
            <p:ph type="ftr" sz="quarter" idx="12"/>
          </p:nvPr>
        </p:nvSpPr>
        <p:spPr/>
        <p:txBody>
          <a:bodyPr/>
          <a:lstStyle/>
          <a:p>
            <a:endParaRPr lang="en-GB" dirty="0"/>
          </a:p>
        </p:txBody>
      </p:sp>
      <p:sp>
        <p:nvSpPr>
          <p:cNvPr id="11" name="Picture Placeholder 20">
            <a:extLst>
              <a:ext uri="{FF2B5EF4-FFF2-40B4-BE49-F238E27FC236}">
                <a16:creationId xmlns:a16="http://schemas.microsoft.com/office/drawing/2014/main" id="{A0E17829-C0B0-4F32-AB5D-2E795876D874}"/>
              </a:ext>
            </a:extLst>
          </p:cNvPr>
          <p:cNvSpPr>
            <a:spLocks noGrp="1"/>
          </p:cNvSpPr>
          <p:nvPr>
            <p:ph type="pic" sz="quarter" idx="28"/>
          </p:nvPr>
        </p:nvSpPr>
        <p:spPr bwMode="white">
          <a:xfrm>
            <a:off x="466725" y="574675"/>
            <a:ext cx="3607200" cy="2674176"/>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12" name="Picture Placeholder 21">
            <a:extLst>
              <a:ext uri="{FF2B5EF4-FFF2-40B4-BE49-F238E27FC236}">
                <a16:creationId xmlns:a16="http://schemas.microsoft.com/office/drawing/2014/main" id="{271D680D-4477-4229-9154-2CE7532BA928}"/>
              </a:ext>
            </a:extLst>
          </p:cNvPr>
          <p:cNvSpPr>
            <a:spLocks noGrp="1"/>
          </p:cNvSpPr>
          <p:nvPr>
            <p:ph type="pic" sz="quarter" idx="29"/>
          </p:nvPr>
        </p:nvSpPr>
        <p:spPr bwMode="white">
          <a:xfrm>
            <a:off x="4286050" y="574675"/>
            <a:ext cx="3607200" cy="2674176"/>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13" name="Picture Placeholder 22">
            <a:extLst>
              <a:ext uri="{FF2B5EF4-FFF2-40B4-BE49-F238E27FC236}">
                <a16:creationId xmlns:a16="http://schemas.microsoft.com/office/drawing/2014/main" id="{300F2D5F-F767-44FB-80BF-63D7F97F2484}"/>
              </a:ext>
            </a:extLst>
          </p:cNvPr>
          <p:cNvSpPr>
            <a:spLocks noGrp="1"/>
          </p:cNvSpPr>
          <p:nvPr>
            <p:ph type="pic" sz="quarter" idx="30"/>
          </p:nvPr>
        </p:nvSpPr>
        <p:spPr bwMode="white">
          <a:xfrm>
            <a:off x="8105376" y="574675"/>
            <a:ext cx="3607200" cy="2674176"/>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14" name="Picture Placeholder 20">
            <a:extLst>
              <a:ext uri="{FF2B5EF4-FFF2-40B4-BE49-F238E27FC236}">
                <a16:creationId xmlns:a16="http://schemas.microsoft.com/office/drawing/2014/main" id="{9C6F41AD-B6C4-4E6E-BE90-68CD8905A61A}"/>
              </a:ext>
            </a:extLst>
          </p:cNvPr>
          <p:cNvSpPr>
            <a:spLocks noGrp="1"/>
          </p:cNvSpPr>
          <p:nvPr>
            <p:ph type="pic" sz="quarter" idx="31"/>
          </p:nvPr>
        </p:nvSpPr>
        <p:spPr bwMode="white">
          <a:xfrm>
            <a:off x="466725" y="3462338"/>
            <a:ext cx="3607200" cy="2674176"/>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15" name="Picture Placeholder 21">
            <a:extLst>
              <a:ext uri="{FF2B5EF4-FFF2-40B4-BE49-F238E27FC236}">
                <a16:creationId xmlns:a16="http://schemas.microsoft.com/office/drawing/2014/main" id="{61C3523B-9E11-4CB9-A92E-828AFB7944F7}"/>
              </a:ext>
            </a:extLst>
          </p:cNvPr>
          <p:cNvSpPr>
            <a:spLocks noGrp="1"/>
          </p:cNvSpPr>
          <p:nvPr>
            <p:ph type="pic" sz="quarter" idx="32"/>
          </p:nvPr>
        </p:nvSpPr>
        <p:spPr bwMode="white">
          <a:xfrm>
            <a:off x="4286050" y="3462338"/>
            <a:ext cx="3607200" cy="2674176"/>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
        <p:nvSpPr>
          <p:cNvPr id="16" name="Picture Placeholder 22">
            <a:extLst>
              <a:ext uri="{FF2B5EF4-FFF2-40B4-BE49-F238E27FC236}">
                <a16:creationId xmlns:a16="http://schemas.microsoft.com/office/drawing/2014/main" id="{244A42C3-80B9-4591-B053-CE4867CADC8D}"/>
              </a:ext>
            </a:extLst>
          </p:cNvPr>
          <p:cNvSpPr>
            <a:spLocks noGrp="1"/>
          </p:cNvSpPr>
          <p:nvPr>
            <p:ph type="pic" sz="quarter" idx="33"/>
          </p:nvPr>
        </p:nvSpPr>
        <p:spPr bwMode="white">
          <a:xfrm>
            <a:off x="8105376" y="3462338"/>
            <a:ext cx="3607200" cy="2674176"/>
          </a:xfrm>
          <a:custGeom>
            <a:avLst/>
            <a:gdLst>
              <a:gd name="connsiteX0" fmla="*/ 0 w 3748617"/>
              <a:gd name="connsiteY0" fmla="*/ 0 h 5562600"/>
              <a:gd name="connsiteX1" fmla="*/ 3748617 w 3748617"/>
              <a:gd name="connsiteY1" fmla="*/ 0 h 5562600"/>
              <a:gd name="connsiteX2" fmla="*/ 3748617 w 3748617"/>
              <a:gd name="connsiteY2" fmla="*/ 5562600 h 5562600"/>
              <a:gd name="connsiteX3" fmla="*/ 0 w 3748617"/>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3748617" h="5562600">
                <a:moveTo>
                  <a:pt x="0" y="0"/>
                </a:moveTo>
                <a:lnTo>
                  <a:pt x="3748617" y="0"/>
                </a:lnTo>
                <a:lnTo>
                  <a:pt x="3748617" y="5562600"/>
                </a:lnTo>
                <a:lnTo>
                  <a:pt x="0" y="5562600"/>
                </a:lnTo>
                <a:close/>
              </a:path>
            </a:pathLst>
          </a:custGeom>
        </p:spPr>
        <p:txBody>
          <a:bodyPr wrap="square" lIns="180000" tIns="180000">
            <a:noAutofit/>
          </a:bodyPr>
          <a:lstStyle>
            <a:lvl1pPr>
              <a:buNone/>
              <a:defRPr/>
            </a:lvl1pPr>
          </a:lstStyle>
          <a:p>
            <a:r>
              <a:rPr lang="en-GB" dirty="0"/>
              <a:t>Click icon to add picture</a:t>
            </a:r>
          </a:p>
        </p:txBody>
      </p:sp>
    </p:spTree>
    <p:extLst>
      <p:ext uri="{BB962C8B-B14F-4D97-AF65-F5344CB8AC3E}">
        <p14:creationId xmlns:p14="http://schemas.microsoft.com/office/powerpoint/2010/main" val="223799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tex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1398-8627-4575-98A0-0D304754FA41}"/>
              </a:ext>
            </a:extLst>
          </p:cNvPr>
          <p:cNvSpPr>
            <a:spLocks noGrp="1"/>
          </p:cNvSpPr>
          <p:nvPr>
            <p:ph type="title"/>
          </p:nvPr>
        </p:nvSpPr>
        <p:spPr>
          <a:xfrm>
            <a:off x="1596000" y="2011363"/>
            <a:ext cx="9000000" cy="2690811"/>
          </a:xfrm>
        </p:spPr>
        <p:txBody>
          <a:bodyPr anchor="ctr" anchorCtr="0"/>
          <a:lstStyle>
            <a:lvl1pPr algn="ctr">
              <a:spcAft>
                <a:spcPts val="0"/>
              </a:spcAft>
              <a:defRPr sz="3938"/>
            </a:lvl1pPr>
          </a:lstStyle>
          <a:p>
            <a:r>
              <a:rPr lang="en-GB" dirty="0"/>
              <a:t>Click to edit Master title style</a:t>
            </a:r>
          </a:p>
        </p:txBody>
      </p:sp>
      <p:sp>
        <p:nvSpPr>
          <p:cNvPr id="3" name="Date Placeholder 2">
            <a:extLst>
              <a:ext uri="{FF2B5EF4-FFF2-40B4-BE49-F238E27FC236}">
                <a16:creationId xmlns:a16="http://schemas.microsoft.com/office/drawing/2014/main" id="{E7C0C1C5-0BD0-40EB-99A2-D3D58439E006}"/>
              </a:ext>
            </a:extLst>
          </p:cNvPr>
          <p:cNvSpPr>
            <a:spLocks noGrp="1"/>
          </p:cNvSpPr>
          <p:nvPr>
            <p:ph type="dt" sz="half" idx="10"/>
          </p:nvPr>
        </p:nvSpPr>
        <p:spPr/>
        <p:txBody>
          <a:bodyPr/>
          <a:lstStyle/>
          <a:p>
            <a:r>
              <a:rPr lang="en-GB" dirty="0"/>
              <a:t>H&amp;M Foundation</a:t>
            </a:r>
          </a:p>
        </p:txBody>
      </p:sp>
      <p:sp>
        <p:nvSpPr>
          <p:cNvPr id="4" name="Footer Placeholder 3">
            <a:extLst>
              <a:ext uri="{FF2B5EF4-FFF2-40B4-BE49-F238E27FC236}">
                <a16:creationId xmlns:a16="http://schemas.microsoft.com/office/drawing/2014/main" id="{C414F79C-C74B-400D-801F-CD2BCA59448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CE93902-C262-4756-9301-7531CFDAE434}"/>
              </a:ext>
            </a:extLst>
          </p:cNvPr>
          <p:cNvSpPr>
            <a:spLocks noGrp="1"/>
          </p:cNvSpPr>
          <p:nvPr>
            <p:ph type="sldNum" sz="quarter" idx="12"/>
          </p:nvPr>
        </p:nvSpPr>
        <p:spPr/>
        <p:txBody>
          <a:body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2004103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text Image">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825E3C9-AB69-4443-A4D7-217DAA81C901}"/>
              </a:ext>
            </a:extLst>
          </p:cNvPr>
          <p:cNvSpPr>
            <a:spLocks noGrp="1"/>
          </p:cNvSpPr>
          <p:nvPr>
            <p:ph type="pic" sz="quarter" idx="13"/>
          </p:nvPr>
        </p:nvSpPr>
        <p:spPr>
          <a:xfrm>
            <a:off x="0" y="0"/>
            <a:ext cx="12192000" cy="6858000"/>
          </a:xfrm>
        </p:spPr>
        <p:txBody>
          <a:bodyPr lIns="180000" tIns="180000" rIns="0"/>
          <a:lstStyle>
            <a:lvl1pPr marL="0" indent="0">
              <a:buNone/>
              <a:defRPr>
                <a:solidFill>
                  <a:schemeClr val="bg1"/>
                </a:solidFill>
              </a:defRPr>
            </a:lvl1pPr>
          </a:lstStyle>
          <a:p>
            <a:r>
              <a:rPr lang="en-GB" dirty="0"/>
              <a:t>Click icon to add picture</a:t>
            </a:r>
          </a:p>
        </p:txBody>
      </p:sp>
      <p:sp>
        <p:nvSpPr>
          <p:cNvPr id="2" name="Title 1">
            <a:extLst>
              <a:ext uri="{FF2B5EF4-FFF2-40B4-BE49-F238E27FC236}">
                <a16:creationId xmlns:a16="http://schemas.microsoft.com/office/drawing/2014/main" id="{5A111398-8627-4575-98A0-0D304754FA41}"/>
              </a:ext>
            </a:extLst>
          </p:cNvPr>
          <p:cNvSpPr>
            <a:spLocks noGrp="1"/>
          </p:cNvSpPr>
          <p:nvPr>
            <p:ph type="title"/>
          </p:nvPr>
        </p:nvSpPr>
        <p:spPr>
          <a:xfrm>
            <a:off x="1596000" y="2011363"/>
            <a:ext cx="9000000" cy="2690811"/>
          </a:xfrm>
        </p:spPr>
        <p:txBody>
          <a:bodyPr anchor="ctr" anchorCtr="0"/>
          <a:lstStyle>
            <a:lvl1pPr algn="ctr">
              <a:spcAft>
                <a:spcPts val="0"/>
              </a:spcAft>
              <a:defRPr sz="3938"/>
            </a:lvl1pPr>
          </a:lstStyle>
          <a:p>
            <a:r>
              <a:rPr lang="en-GB" dirty="0"/>
              <a:t>Click to edit Master title style</a:t>
            </a:r>
          </a:p>
        </p:txBody>
      </p:sp>
      <p:sp>
        <p:nvSpPr>
          <p:cNvPr id="6" name="Date Placeholder 5">
            <a:extLst>
              <a:ext uri="{FF2B5EF4-FFF2-40B4-BE49-F238E27FC236}">
                <a16:creationId xmlns:a16="http://schemas.microsoft.com/office/drawing/2014/main" id="{6ED5B5BA-2E54-4D12-8FCE-1B7D2D9A7FA4}"/>
              </a:ext>
            </a:extLst>
          </p:cNvPr>
          <p:cNvSpPr>
            <a:spLocks noGrp="1"/>
          </p:cNvSpPr>
          <p:nvPr>
            <p:ph type="dt" sz="half" idx="14"/>
          </p:nvPr>
        </p:nvSpPr>
        <p:spPr/>
        <p:txBody>
          <a:bodyPr/>
          <a:lstStyle/>
          <a:p>
            <a:r>
              <a:rPr lang="en-GB" dirty="0"/>
              <a:t>H&amp;M Foundation</a:t>
            </a:r>
          </a:p>
        </p:txBody>
      </p:sp>
      <p:sp>
        <p:nvSpPr>
          <p:cNvPr id="8" name="Footer Placeholder 7">
            <a:extLst>
              <a:ext uri="{FF2B5EF4-FFF2-40B4-BE49-F238E27FC236}">
                <a16:creationId xmlns:a16="http://schemas.microsoft.com/office/drawing/2014/main" id="{80E3E0AC-1FF3-41F9-A059-1FF724758ACB}"/>
              </a:ext>
            </a:extLst>
          </p:cNvPr>
          <p:cNvSpPr>
            <a:spLocks noGrp="1"/>
          </p:cNvSpPr>
          <p:nvPr>
            <p:ph type="ftr" sz="quarter" idx="15"/>
          </p:nvPr>
        </p:nvSpPr>
        <p:spPr/>
        <p:txBody>
          <a:bodyPr/>
          <a:lstStyle/>
          <a:p>
            <a:endParaRPr lang="en-GB" dirty="0"/>
          </a:p>
        </p:txBody>
      </p:sp>
      <p:sp>
        <p:nvSpPr>
          <p:cNvPr id="9" name="Slide Number Placeholder 8">
            <a:extLst>
              <a:ext uri="{FF2B5EF4-FFF2-40B4-BE49-F238E27FC236}">
                <a16:creationId xmlns:a16="http://schemas.microsoft.com/office/drawing/2014/main" id="{BECA38A0-F518-49F8-AA93-048A72EFFE25}"/>
              </a:ext>
            </a:extLst>
          </p:cNvPr>
          <p:cNvSpPr>
            <a:spLocks noGrp="1"/>
          </p:cNvSpPr>
          <p:nvPr>
            <p:ph type="sldNum" sz="quarter" idx="16"/>
          </p:nvPr>
        </p:nvSpPr>
        <p:spPr/>
        <p:txBody>
          <a:body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317440071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reative Spac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EF82DE-7FAF-40C2-8494-E577225C9A00}"/>
              </a:ext>
            </a:extLst>
          </p:cNvPr>
          <p:cNvSpPr>
            <a:spLocks noGrp="1"/>
          </p:cNvSpPr>
          <p:nvPr>
            <p:ph type="title"/>
          </p:nvPr>
        </p:nvSpPr>
        <p:spPr/>
        <p:txBody>
          <a:bodyPr/>
          <a:lstStyle>
            <a:lvl1pPr>
              <a:defRPr>
                <a:solidFill>
                  <a:schemeClr val="tx1"/>
                </a:solidFill>
              </a:defRPr>
            </a:lvl1pPr>
          </a:lstStyle>
          <a:p>
            <a:r>
              <a:rPr lang="en-GB" dirty="0"/>
              <a:t>Click to edit Master title style</a:t>
            </a:r>
          </a:p>
        </p:txBody>
      </p:sp>
      <p:sp>
        <p:nvSpPr>
          <p:cNvPr id="3" name="Date Placeholder 2">
            <a:extLst>
              <a:ext uri="{FF2B5EF4-FFF2-40B4-BE49-F238E27FC236}">
                <a16:creationId xmlns:a16="http://schemas.microsoft.com/office/drawing/2014/main" id="{75319F59-03DD-437D-A9ED-13DEA6737C1F}"/>
              </a:ext>
            </a:extLst>
          </p:cNvPr>
          <p:cNvSpPr>
            <a:spLocks noGrp="1"/>
          </p:cNvSpPr>
          <p:nvPr>
            <p:ph type="dt" sz="half" idx="15"/>
          </p:nvPr>
        </p:nvSpPr>
        <p:spPr/>
        <p:txBody>
          <a:bodyPr/>
          <a:lstStyle/>
          <a:p>
            <a:r>
              <a:rPr lang="en-GB" dirty="0"/>
              <a:t>H&amp;M Foundation</a:t>
            </a:r>
          </a:p>
        </p:txBody>
      </p:sp>
      <p:sp>
        <p:nvSpPr>
          <p:cNvPr id="8" name="Footer Placeholder 7">
            <a:extLst>
              <a:ext uri="{FF2B5EF4-FFF2-40B4-BE49-F238E27FC236}">
                <a16:creationId xmlns:a16="http://schemas.microsoft.com/office/drawing/2014/main" id="{5E2ACA06-2377-4BF8-8BC1-30EC47F04CD3}"/>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id="{9D0CBAC3-4196-4A24-B274-B245C40428C2}"/>
              </a:ext>
            </a:extLst>
          </p:cNvPr>
          <p:cNvSpPr>
            <a:spLocks noGrp="1"/>
          </p:cNvSpPr>
          <p:nvPr>
            <p:ph type="sldNum" sz="quarter" idx="17"/>
          </p:nvPr>
        </p:nvSpPr>
        <p:spPr/>
        <p:txBody>
          <a:bodyPr/>
          <a:lstStyle/>
          <a:p>
            <a:fld id="{0B1617BE-BA58-4B59-88D5-A8C7B239E913}" type="slidenum">
              <a:rPr lang="en-GB" smtClean="0"/>
              <a:pPr/>
              <a:t>‹#›</a:t>
            </a:fld>
            <a:endParaRPr lang="en-GB" dirty="0"/>
          </a:p>
        </p:txBody>
      </p:sp>
      <p:sp>
        <p:nvSpPr>
          <p:cNvPr id="4" name="Content Placeholder 3">
            <a:extLst>
              <a:ext uri="{FF2B5EF4-FFF2-40B4-BE49-F238E27FC236}">
                <a16:creationId xmlns:a16="http://schemas.microsoft.com/office/drawing/2014/main" id="{1DE14541-1FD6-4AB2-9074-3068326E0F86}"/>
              </a:ext>
            </a:extLst>
          </p:cNvPr>
          <p:cNvSpPr>
            <a:spLocks noGrp="1"/>
          </p:cNvSpPr>
          <p:nvPr>
            <p:ph sz="quarter" idx="18"/>
          </p:nvPr>
        </p:nvSpPr>
        <p:spPr>
          <a:xfrm>
            <a:off x="469393" y="1782503"/>
            <a:ext cx="11232000" cy="4356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5171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reative Spac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319F59-03DD-437D-A9ED-13DEA6737C1F}"/>
              </a:ext>
            </a:extLst>
          </p:cNvPr>
          <p:cNvSpPr>
            <a:spLocks noGrp="1"/>
          </p:cNvSpPr>
          <p:nvPr>
            <p:ph type="dt" sz="half" idx="15"/>
          </p:nvPr>
        </p:nvSpPr>
        <p:spPr/>
        <p:txBody>
          <a:bodyPr/>
          <a:lstStyle/>
          <a:p>
            <a:r>
              <a:rPr lang="en-GB" dirty="0"/>
              <a:t>H&amp;M Foundation</a:t>
            </a:r>
          </a:p>
        </p:txBody>
      </p:sp>
      <p:sp>
        <p:nvSpPr>
          <p:cNvPr id="8" name="Footer Placeholder 7">
            <a:extLst>
              <a:ext uri="{FF2B5EF4-FFF2-40B4-BE49-F238E27FC236}">
                <a16:creationId xmlns:a16="http://schemas.microsoft.com/office/drawing/2014/main" id="{5E2ACA06-2377-4BF8-8BC1-30EC47F04CD3}"/>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id="{9D0CBAC3-4196-4A24-B274-B245C40428C2}"/>
              </a:ext>
            </a:extLst>
          </p:cNvPr>
          <p:cNvSpPr>
            <a:spLocks noGrp="1"/>
          </p:cNvSpPr>
          <p:nvPr>
            <p:ph type="sldNum" sz="quarter" idx="17"/>
          </p:nvPr>
        </p:nvSpPr>
        <p:spPr/>
        <p:txBody>
          <a:bodyPr/>
          <a:lstStyle/>
          <a:p>
            <a:fld id="{0B1617BE-BA58-4B59-88D5-A8C7B239E913}" type="slidenum">
              <a:rPr lang="en-GB" smtClean="0"/>
              <a:pPr/>
              <a:t>‹#›</a:t>
            </a:fld>
            <a:endParaRPr lang="en-GB" dirty="0"/>
          </a:p>
        </p:txBody>
      </p:sp>
      <p:sp>
        <p:nvSpPr>
          <p:cNvPr id="4" name="Content Placeholder 3">
            <a:extLst>
              <a:ext uri="{FF2B5EF4-FFF2-40B4-BE49-F238E27FC236}">
                <a16:creationId xmlns:a16="http://schemas.microsoft.com/office/drawing/2014/main" id="{1DE14541-1FD6-4AB2-9074-3068326E0F86}"/>
              </a:ext>
            </a:extLst>
          </p:cNvPr>
          <p:cNvSpPr>
            <a:spLocks noGrp="1"/>
          </p:cNvSpPr>
          <p:nvPr>
            <p:ph sz="quarter" idx="18"/>
          </p:nvPr>
        </p:nvSpPr>
        <p:spPr>
          <a:xfrm>
            <a:off x="469393" y="527303"/>
            <a:ext cx="11232000" cy="5611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464576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EF82DE-7FAF-40C2-8494-E577225C9A00}"/>
              </a:ext>
            </a:extLst>
          </p:cNvPr>
          <p:cNvSpPr>
            <a:spLocks noGrp="1"/>
          </p:cNvSpPr>
          <p:nvPr>
            <p:ph type="title"/>
          </p:nvPr>
        </p:nvSpPr>
        <p:spPr/>
        <p:txBody>
          <a:bodyPr/>
          <a:lstStyle>
            <a:lvl1pPr>
              <a:defRPr>
                <a:solidFill>
                  <a:schemeClr val="tx1"/>
                </a:solidFill>
              </a:defRPr>
            </a:lvl1pPr>
          </a:lstStyle>
          <a:p>
            <a:r>
              <a:rPr lang="en-GB" dirty="0"/>
              <a:t>Click to edit Master title style</a:t>
            </a:r>
          </a:p>
        </p:txBody>
      </p:sp>
      <p:sp>
        <p:nvSpPr>
          <p:cNvPr id="3" name="Date Placeholder 2">
            <a:extLst>
              <a:ext uri="{FF2B5EF4-FFF2-40B4-BE49-F238E27FC236}">
                <a16:creationId xmlns:a16="http://schemas.microsoft.com/office/drawing/2014/main" id="{75319F59-03DD-437D-A9ED-13DEA6737C1F}"/>
              </a:ext>
            </a:extLst>
          </p:cNvPr>
          <p:cNvSpPr>
            <a:spLocks noGrp="1"/>
          </p:cNvSpPr>
          <p:nvPr>
            <p:ph type="dt" sz="half" idx="15"/>
          </p:nvPr>
        </p:nvSpPr>
        <p:spPr/>
        <p:txBody>
          <a:bodyPr/>
          <a:lstStyle/>
          <a:p>
            <a:r>
              <a:rPr lang="en-GB" dirty="0"/>
              <a:t>H&amp;M Foundation</a:t>
            </a:r>
          </a:p>
        </p:txBody>
      </p:sp>
      <p:sp>
        <p:nvSpPr>
          <p:cNvPr id="8" name="Footer Placeholder 7">
            <a:extLst>
              <a:ext uri="{FF2B5EF4-FFF2-40B4-BE49-F238E27FC236}">
                <a16:creationId xmlns:a16="http://schemas.microsoft.com/office/drawing/2014/main" id="{5E2ACA06-2377-4BF8-8BC1-30EC47F04CD3}"/>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id="{9D0CBAC3-4196-4A24-B274-B245C40428C2}"/>
              </a:ext>
            </a:extLst>
          </p:cNvPr>
          <p:cNvSpPr>
            <a:spLocks noGrp="1"/>
          </p:cNvSpPr>
          <p:nvPr>
            <p:ph type="sldNum" sz="quarter" idx="17"/>
          </p:nvPr>
        </p:nvSpPr>
        <p:spPr/>
        <p:txBody>
          <a:bodyPr/>
          <a:lstStyle/>
          <a:p>
            <a:fld id="{0B1617BE-BA58-4B59-88D5-A8C7B239E913}" type="slidenum">
              <a:rPr lang="en-GB" smtClean="0"/>
              <a:pPr/>
              <a:t>‹#›</a:t>
            </a:fld>
            <a:endParaRPr lang="en-GB" dirty="0"/>
          </a:p>
        </p:txBody>
      </p:sp>
      <p:sp>
        <p:nvSpPr>
          <p:cNvPr id="4" name="Content Placeholder 3">
            <a:extLst>
              <a:ext uri="{FF2B5EF4-FFF2-40B4-BE49-F238E27FC236}">
                <a16:creationId xmlns:a16="http://schemas.microsoft.com/office/drawing/2014/main" id="{5DD6D79D-ED0F-452B-BAE8-0309F7546C1D}"/>
              </a:ext>
            </a:extLst>
          </p:cNvPr>
          <p:cNvSpPr>
            <a:spLocks noGrp="1"/>
          </p:cNvSpPr>
          <p:nvPr>
            <p:ph sz="quarter" idx="19"/>
          </p:nvPr>
        </p:nvSpPr>
        <p:spPr>
          <a:xfrm>
            <a:off x="469394" y="1782503"/>
            <a:ext cx="3600000" cy="4176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10">
            <a:extLst>
              <a:ext uri="{FF2B5EF4-FFF2-40B4-BE49-F238E27FC236}">
                <a16:creationId xmlns:a16="http://schemas.microsoft.com/office/drawing/2014/main" id="{357FEE7D-3D3B-45B1-9E07-5E0CD3A871C9}"/>
              </a:ext>
            </a:extLst>
          </p:cNvPr>
          <p:cNvSpPr>
            <a:spLocks noGrp="1"/>
          </p:cNvSpPr>
          <p:nvPr>
            <p:ph sz="quarter" idx="20"/>
          </p:nvPr>
        </p:nvSpPr>
        <p:spPr>
          <a:xfrm>
            <a:off x="4279900" y="1782503"/>
            <a:ext cx="3600000" cy="4176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12">
            <a:extLst>
              <a:ext uri="{FF2B5EF4-FFF2-40B4-BE49-F238E27FC236}">
                <a16:creationId xmlns:a16="http://schemas.microsoft.com/office/drawing/2014/main" id="{EAFF222E-14F4-4DB2-8EC8-737127C9A7E6}"/>
              </a:ext>
            </a:extLst>
          </p:cNvPr>
          <p:cNvSpPr>
            <a:spLocks noGrp="1"/>
          </p:cNvSpPr>
          <p:nvPr>
            <p:ph sz="quarter" idx="21"/>
          </p:nvPr>
        </p:nvSpPr>
        <p:spPr>
          <a:xfrm>
            <a:off x="8104189" y="1782503"/>
            <a:ext cx="3600000" cy="4176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7661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green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E05E-F498-4DE5-9F80-9B800A04C768}"/>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1E016D6C-F604-434D-8674-2DC139154322}"/>
              </a:ext>
            </a:extLst>
          </p:cNvPr>
          <p:cNvSpPr>
            <a:spLocks noGrp="1"/>
          </p:cNvSpPr>
          <p:nvPr>
            <p:ph type="dt" sz="half" idx="10"/>
          </p:nvPr>
        </p:nvSpPr>
        <p:spPr/>
        <p:txBody>
          <a:bodyPr/>
          <a:lstStyle/>
          <a:p>
            <a:r>
              <a:rPr lang="en-GB" dirty="0"/>
              <a:t>H&amp;M Foundation</a:t>
            </a:r>
          </a:p>
        </p:txBody>
      </p:sp>
      <p:sp>
        <p:nvSpPr>
          <p:cNvPr id="4" name="Slide Number Placeholder 3">
            <a:extLst>
              <a:ext uri="{FF2B5EF4-FFF2-40B4-BE49-F238E27FC236}">
                <a16:creationId xmlns:a16="http://schemas.microsoft.com/office/drawing/2014/main" id="{44E03ABF-BD2C-4FF9-9AAB-8B825446913A}"/>
              </a:ext>
            </a:extLst>
          </p:cNvPr>
          <p:cNvSpPr>
            <a:spLocks noGrp="1"/>
          </p:cNvSpPr>
          <p:nvPr>
            <p:ph type="sldNum" sz="quarter" idx="11"/>
          </p:nvPr>
        </p:nvSpPr>
        <p:spPr/>
        <p:txBody>
          <a:bodyPr/>
          <a:lstStyle/>
          <a:p>
            <a:fld id="{0B1617BE-BA58-4B59-88D5-A8C7B239E913}" type="slidenum">
              <a:rPr lang="en-GB" smtClean="0"/>
              <a:pPr/>
              <a:t>‹#›</a:t>
            </a:fld>
            <a:endParaRPr lang="en-GB" dirty="0"/>
          </a:p>
        </p:txBody>
      </p:sp>
      <p:sp>
        <p:nvSpPr>
          <p:cNvPr id="5" name="Footer Placeholder 4">
            <a:extLst>
              <a:ext uri="{FF2B5EF4-FFF2-40B4-BE49-F238E27FC236}">
                <a16:creationId xmlns:a16="http://schemas.microsoft.com/office/drawing/2014/main" id="{2DC8CB23-A856-4C5D-8890-5DF35351A399}"/>
              </a:ext>
            </a:extLst>
          </p:cNvPr>
          <p:cNvSpPr>
            <a:spLocks noGrp="1"/>
          </p:cNvSpPr>
          <p:nvPr>
            <p:ph type="ftr" sz="quarter" idx="12"/>
          </p:nvPr>
        </p:nvSpPr>
        <p:spPr/>
        <p:txBody>
          <a:bodyPr/>
          <a:lstStyle/>
          <a:p>
            <a:endParaRPr lang="en-GB" dirty="0"/>
          </a:p>
        </p:txBody>
      </p:sp>
      <p:sp>
        <p:nvSpPr>
          <p:cNvPr id="7" name="Text Placeholder 14">
            <a:extLst>
              <a:ext uri="{FF2B5EF4-FFF2-40B4-BE49-F238E27FC236}">
                <a16:creationId xmlns:a16="http://schemas.microsoft.com/office/drawing/2014/main" id="{D57D62AE-2014-4DD2-97DE-B16230111F66}"/>
              </a:ext>
            </a:extLst>
          </p:cNvPr>
          <p:cNvSpPr>
            <a:spLocks noGrp="1"/>
          </p:cNvSpPr>
          <p:nvPr>
            <p:ph type="body" sz="quarter" idx="16"/>
          </p:nvPr>
        </p:nvSpPr>
        <p:spPr>
          <a:xfrm>
            <a:off x="468311" y="1773245"/>
            <a:ext cx="3535891" cy="370472"/>
          </a:xfrm>
        </p:spPr>
        <p:txBody>
          <a:bodyPr/>
          <a:lstStyle>
            <a:lvl1pPr marL="0" indent="0">
              <a:buFont typeface="Arial" panose="020B0604020202020204" pitchFamily="34" charset="0"/>
              <a:buNone/>
              <a:defRPr sz="1477" cap="none" baseline="0"/>
            </a:lvl1pPr>
            <a:lvl2pPr>
              <a:buNone/>
              <a:defRPr/>
            </a:lvl2pPr>
            <a:lvl3pPr>
              <a:buNone/>
              <a:defRPr/>
            </a:lvl3pPr>
            <a:lvl4pPr>
              <a:buNone/>
              <a:defRPr/>
            </a:lvl4pPr>
            <a:lvl5pPr>
              <a:buNone/>
              <a:defRPr/>
            </a:lvl5pPr>
          </a:lstStyle>
          <a:p>
            <a:pPr lvl="0"/>
            <a:r>
              <a:rPr lang="en-GB" dirty="0"/>
              <a:t>Click to edit Master text styles</a:t>
            </a:r>
          </a:p>
        </p:txBody>
      </p:sp>
      <p:sp>
        <p:nvSpPr>
          <p:cNvPr id="9" name="Text Placeholder 18">
            <a:extLst>
              <a:ext uri="{FF2B5EF4-FFF2-40B4-BE49-F238E27FC236}">
                <a16:creationId xmlns:a16="http://schemas.microsoft.com/office/drawing/2014/main" id="{36474B2C-0137-4A37-B2C9-6760BF585B40}"/>
              </a:ext>
            </a:extLst>
          </p:cNvPr>
          <p:cNvSpPr>
            <a:spLocks noGrp="1"/>
          </p:cNvSpPr>
          <p:nvPr>
            <p:ph type="body" sz="quarter" idx="18"/>
          </p:nvPr>
        </p:nvSpPr>
        <p:spPr>
          <a:xfrm>
            <a:off x="4279899" y="1773238"/>
            <a:ext cx="3535891" cy="370472"/>
          </a:xfrm>
        </p:spPr>
        <p:txBody>
          <a:bodyPr/>
          <a:lstStyle>
            <a:lvl1pPr marL="0" indent="0">
              <a:buNone/>
              <a:defRPr sz="1477" cap="none" baseline="0"/>
            </a:lvl1pPr>
          </a:lstStyle>
          <a:p>
            <a:pPr lvl="0"/>
            <a:r>
              <a:rPr lang="en-GB" dirty="0"/>
              <a:t>Click to edit Master text styles</a:t>
            </a:r>
          </a:p>
        </p:txBody>
      </p:sp>
      <p:sp>
        <p:nvSpPr>
          <p:cNvPr id="11" name="Text Placeholder 23">
            <a:extLst>
              <a:ext uri="{FF2B5EF4-FFF2-40B4-BE49-F238E27FC236}">
                <a16:creationId xmlns:a16="http://schemas.microsoft.com/office/drawing/2014/main" id="{41573F39-5DAE-407A-AB8B-6E749B03341B}"/>
              </a:ext>
            </a:extLst>
          </p:cNvPr>
          <p:cNvSpPr>
            <a:spLocks noGrp="1"/>
          </p:cNvSpPr>
          <p:nvPr>
            <p:ph type="body" sz="quarter" idx="20"/>
          </p:nvPr>
        </p:nvSpPr>
        <p:spPr>
          <a:xfrm>
            <a:off x="8091489" y="1773235"/>
            <a:ext cx="3535891" cy="370472"/>
          </a:xfrm>
        </p:spPr>
        <p:txBody>
          <a:bodyPr/>
          <a:lstStyle>
            <a:lvl1pPr marL="0" indent="0">
              <a:buNone/>
              <a:defRPr sz="1477" cap="none" baseline="0"/>
            </a:lvl1pPr>
          </a:lstStyle>
          <a:p>
            <a:pPr lvl="0"/>
            <a:r>
              <a:rPr lang="en-GB" dirty="0"/>
              <a:t>Click to edit Master text styles</a:t>
            </a:r>
          </a:p>
        </p:txBody>
      </p:sp>
      <p:sp>
        <p:nvSpPr>
          <p:cNvPr id="18" name="Text Placeholder 17">
            <a:extLst>
              <a:ext uri="{FF2B5EF4-FFF2-40B4-BE49-F238E27FC236}">
                <a16:creationId xmlns:a16="http://schemas.microsoft.com/office/drawing/2014/main" id="{8AC28777-62F3-4E6D-BE7C-7CE66A8972EB}"/>
              </a:ext>
            </a:extLst>
          </p:cNvPr>
          <p:cNvSpPr>
            <a:spLocks noGrp="1"/>
          </p:cNvSpPr>
          <p:nvPr>
            <p:ph type="body" sz="quarter" idx="22"/>
          </p:nvPr>
        </p:nvSpPr>
        <p:spPr bwMode="white">
          <a:xfrm>
            <a:off x="466725" y="3446463"/>
            <a:ext cx="3632200" cy="2690812"/>
          </a:xfrm>
          <a:custGeom>
            <a:avLst/>
            <a:gdLst>
              <a:gd name="connsiteX0" fmla="*/ 0 w 3632200"/>
              <a:gd name="connsiteY0" fmla="*/ 0 h 2690812"/>
              <a:gd name="connsiteX1" fmla="*/ 3632200 w 3632200"/>
              <a:gd name="connsiteY1" fmla="*/ 0 h 2690812"/>
              <a:gd name="connsiteX2" fmla="*/ 3632200 w 3632200"/>
              <a:gd name="connsiteY2" fmla="*/ 2690812 h 2690812"/>
              <a:gd name="connsiteX3" fmla="*/ 0 w 3632200"/>
              <a:gd name="connsiteY3" fmla="*/ 2690812 h 2690812"/>
            </a:gdLst>
            <a:ahLst/>
            <a:cxnLst>
              <a:cxn ang="0">
                <a:pos x="connsiteX0" y="connsiteY0"/>
              </a:cxn>
              <a:cxn ang="0">
                <a:pos x="connsiteX1" y="connsiteY1"/>
              </a:cxn>
              <a:cxn ang="0">
                <a:pos x="connsiteX2" y="connsiteY2"/>
              </a:cxn>
              <a:cxn ang="0">
                <a:pos x="connsiteX3" y="connsiteY3"/>
              </a:cxn>
            </a:cxnLst>
            <a:rect l="l" t="t" r="r" b="b"/>
            <a:pathLst>
              <a:path w="3632200" h="2690812">
                <a:moveTo>
                  <a:pt x="0" y="0"/>
                </a:moveTo>
                <a:lnTo>
                  <a:pt x="3632200" y="0"/>
                </a:lnTo>
                <a:lnTo>
                  <a:pt x="3632200" y="2690812"/>
                </a:lnTo>
                <a:lnTo>
                  <a:pt x="0" y="2690812"/>
                </a:lnTo>
                <a:close/>
              </a:path>
            </a:pathLst>
          </a:custGeom>
          <a:solidFill>
            <a:schemeClr val="accent6"/>
          </a:solidFill>
        </p:spPr>
        <p:txBody>
          <a:bodyPr wrap="square" lIns="144000" tIns="126000" rIns="144000" bIns="126000">
            <a:noAutofit/>
          </a:bodyPr>
          <a:lstStyle>
            <a:lvl1pPr>
              <a:spcBef>
                <a:spcPts val="542"/>
              </a:spcBef>
              <a:spcAft>
                <a:spcPts val="542"/>
              </a:spcAft>
              <a:defRPr cap="none" baseline="0"/>
            </a:lvl1pPr>
            <a:lvl2pPr>
              <a:spcBef>
                <a:spcPts val="0"/>
              </a:spcBef>
              <a:spcAft>
                <a:spcPts val="542"/>
              </a:spcAft>
              <a:defRPr sz="1182"/>
            </a:lvl2pPr>
            <a:lvl3pPr marL="173475" indent="-173475">
              <a:spcBef>
                <a:spcPts val="0"/>
              </a:spcBef>
              <a:spcAft>
                <a:spcPts val="542"/>
              </a:spcAft>
              <a:buFont typeface="HelveticaNeueLT Pro 55 Roman" panose="020B0604020202020204" pitchFamily="34" charset="0"/>
              <a:buChar char="−"/>
              <a:defRPr sz="1182"/>
            </a:lvl3pPr>
          </a:lstStyle>
          <a:p>
            <a:pPr lvl="0"/>
            <a:r>
              <a:rPr lang="en-GB" dirty="0"/>
              <a:t>Click to edit Master text styles</a:t>
            </a:r>
          </a:p>
          <a:p>
            <a:pPr lvl="1"/>
            <a:r>
              <a:rPr lang="en-GB" dirty="0"/>
              <a:t>Second level</a:t>
            </a:r>
          </a:p>
          <a:p>
            <a:pPr lvl="2"/>
            <a:r>
              <a:rPr lang="en-GB" dirty="0"/>
              <a:t>Third level</a:t>
            </a:r>
          </a:p>
        </p:txBody>
      </p:sp>
      <p:sp>
        <p:nvSpPr>
          <p:cNvPr id="6" name="Text Placeholder 17">
            <a:extLst>
              <a:ext uri="{FF2B5EF4-FFF2-40B4-BE49-F238E27FC236}">
                <a16:creationId xmlns:a16="http://schemas.microsoft.com/office/drawing/2014/main" id="{BCD280C2-0810-67B7-5A56-9EBA69A59F3A}"/>
              </a:ext>
            </a:extLst>
          </p:cNvPr>
          <p:cNvSpPr>
            <a:spLocks noGrp="1"/>
          </p:cNvSpPr>
          <p:nvPr>
            <p:ph type="body" sz="quarter" idx="23"/>
          </p:nvPr>
        </p:nvSpPr>
        <p:spPr bwMode="white">
          <a:xfrm>
            <a:off x="4230952" y="3446463"/>
            <a:ext cx="3632200" cy="2690812"/>
          </a:xfrm>
          <a:custGeom>
            <a:avLst/>
            <a:gdLst>
              <a:gd name="connsiteX0" fmla="*/ 0 w 3632200"/>
              <a:gd name="connsiteY0" fmla="*/ 0 h 2690812"/>
              <a:gd name="connsiteX1" fmla="*/ 3632200 w 3632200"/>
              <a:gd name="connsiteY1" fmla="*/ 0 h 2690812"/>
              <a:gd name="connsiteX2" fmla="*/ 3632200 w 3632200"/>
              <a:gd name="connsiteY2" fmla="*/ 2690812 h 2690812"/>
              <a:gd name="connsiteX3" fmla="*/ 0 w 3632200"/>
              <a:gd name="connsiteY3" fmla="*/ 2690812 h 2690812"/>
            </a:gdLst>
            <a:ahLst/>
            <a:cxnLst>
              <a:cxn ang="0">
                <a:pos x="connsiteX0" y="connsiteY0"/>
              </a:cxn>
              <a:cxn ang="0">
                <a:pos x="connsiteX1" y="connsiteY1"/>
              </a:cxn>
              <a:cxn ang="0">
                <a:pos x="connsiteX2" y="connsiteY2"/>
              </a:cxn>
              <a:cxn ang="0">
                <a:pos x="connsiteX3" y="connsiteY3"/>
              </a:cxn>
            </a:cxnLst>
            <a:rect l="l" t="t" r="r" b="b"/>
            <a:pathLst>
              <a:path w="3632200" h="2690812">
                <a:moveTo>
                  <a:pt x="0" y="0"/>
                </a:moveTo>
                <a:lnTo>
                  <a:pt x="3632200" y="0"/>
                </a:lnTo>
                <a:lnTo>
                  <a:pt x="3632200" y="2690812"/>
                </a:lnTo>
                <a:lnTo>
                  <a:pt x="0" y="2690812"/>
                </a:lnTo>
                <a:close/>
              </a:path>
            </a:pathLst>
          </a:custGeom>
          <a:solidFill>
            <a:schemeClr val="accent6"/>
          </a:solidFill>
        </p:spPr>
        <p:txBody>
          <a:bodyPr wrap="square" lIns="144000" tIns="126000" rIns="144000" bIns="126000">
            <a:noAutofit/>
          </a:bodyPr>
          <a:lstStyle>
            <a:lvl1pPr>
              <a:spcBef>
                <a:spcPts val="542"/>
              </a:spcBef>
              <a:spcAft>
                <a:spcPts val="542"/>
              </a:spcAft>
              <a:defRPr cap="none" baseline="0"/>
            </a:lvl1pPr>
            <a:lvl2pPr>
              <a:spcBef>
                <a:spcPts val="0"/>
              </a:spcBef>
              <a:spcAft>
                <a:spcPts val="542"/>
              </a:spcAft>
              <a:defRPr sz="1182"/>
            </a:lvl2pPr>
            <a:lvl3pPr marL="173475" indent="-173475">
              <a:spcBef>
                <a:spcPts val="0"/>
              </a:spcBef>
              <a:spcAft>
                <a:spcPts val="542"/>
              </a:spcAft>
              <a:buFont typeface="HelveticaNeueLT Pro 55 Roman" panose="020B0604020202020204" pitchFamily="34" charset="0"/>
              <a:buChar char="−"/>
              <a:defRPr sz="1182"/>
            </a:lvl3pPr>
          </a:lstStyle>
          <a:p>
            <a:pPr lvl="0"/>
            <a:r>
              <a:rPr lang="en-GB" dirty="0"/>
              <a:t>Click to edit Master text styles</a:t>
            </a:r>
          </a:p>
          <a:p>
            <a:pPr lvl="1"/>
            <a:r>
              <a:rPr lang="en-GB" dirty="0"/>
              <a:t>Second level</a:t>
            </a:r>
          </a:p>
          <a:p>
            <a:pPr lvl="2"/>
            <a:r>
              <a:rPr lang="en-GB" dirty="0"/>
              <a:t>Third level</a:t>
            </a:r>
          </a:p>
        </p:txBody>
      </p:sp>
      <p:sp>
        <p:nvSpPr>
          <p:cNvPr id="13" name="Text Placeholder 17">
            <a:extLst>
              <a:ext uri="{FF2B5EF4-FFF2-40B4-BE49-F238E27FC236}">
                <a16:creationId xmlns:a16="http://schemas.microsoft.com/office/drawing/2014/main" id="{9D6C74A9-9847-C8BA-288B-7A4DF9FDA9AD}"/>
              </a:ext>
            </a:extLst>
          </p:cNvPr>
          <p:cNvSpPr>
            <a:spLocks noGrp="1"/>
          </p:cNvSpPr>
          <p:nvPr>
            <p:ph type="body" sz="quarter" idx="24"/>
          </p:nvPr>
        </p:nvSpPr>
        <p:spPr bwMode="white">
          <a:xfrm>
            <a:off x="7995179" y="3446463"/>
            <a:ext cx="3632200" cy="2690812"/>
          </a:xfrm>
          <a:custGeom>
            <a:avLst/>
            <a:gdLst>
              <a:gd name="connsiteX0" fmla="*/ 0 w 3632200"/>
              <a:gd name="connsiteY0" fmla="*/ 0 h 2690812"/>
              <a:gd name="connsiteX1" fmla="*/ 3632200 w 3632200"/>
              <a:gd name="connsiteY1" fmla="*/ 0 h 2690812"/>
              <a:gd name="connsiteX2" fmla="*/ 3632200 w 3632200"/>
              <a:gd name="connsiteY2" fmla="*/ 2690812 h 2690812"/>
              <a:gd name="connsiteX3" fmla="*/ 0 w 3632200"/>
              <a:gd name="connsiteY3" fmla="*/ 2690812 h 2690812"/>
            </a:gdLst>
            <a:ahLst/>
            <a:cxnLst>
              <a:cxn ang="0">
                <a:pos x="connsiteX0" y="connsiteY0"/>
              </a:cxn>
              <a:cxn ang="0">
                <a:pos x="connsiteX1" y="connsiteY1"/>
              </a:cxn>
              <a:cxn ang="0">
                <a:pos x="connsiteX2" y="connsiteY2"/>
              </a:cxn>
              <a:cxn ang="0">
                <a:pos x="connsiteX3" y="connsiteY3"/>
              </a:cxn>
            </a:cxnLst>
            <a:rect l="l" t="t" r="r" b="b"/>
            <a:pathLst>
              <a:path w="3632200" h="2690812">
                <a:moveTo>
                  <a:pt x="0" y="0"/>
                </a:moveTo>
                <a:lnTo>
                  <a:pt x="3632200" y="0"/>
                </a:lnTo>
                <a:lnTo>
                  <a:pt x="3632200" y="2690812"/>
                </a:lnTo>
                <a:lnTo>
                  <a:pt x="0" y="2690812"/>
                </a:lnTo>
                <a:close/>
              </a:path>
            </a:pathLst>
          </a:custGeom>
          <a:solidFill>
            <a:schemeClr val="accent6"/>
          </a:solidFill>
        </p:spPr>
        <p:txBody>
          <a:bodyPr wrap="square" lIns="144000" tIns="126000" rIns="144000" bIns="126000">
            <a:noAutofit/>
          </a:bodyPr>
          <a:lstStyle>
            <a:lvl1pPr>
              <a:spcBef>
                <a:spcPts val="542"/>
              </a:spcBef>
              <a:spcAft>
                <a:spcPts val="542"/>
              </a:spcAft>
              <a:defRPr cap="none" baseline="0"/>
            </a:lvl1pPr>
            <a:lvl2pPr>
              <a:spcBef>
                <a:spcPts val="0"/>
              </a:spcBef>
              <a:spcAft>
                <a:spcPts val="542"/>
              </a:spcAft>
              <a:defRPr sz="1182"/>
            </a:lvl2pPr>
            <a:lvl3pPr marL="173475" indent="-173475">
              <a:spcBef>
                <a:spcPts val="0"/>
              </a:spcBef>
              <a:spcAft>
                <a:spcPts val="542"/>
              </a:spcAft>
              <a:buFont typeface="HelveticaNeueLT Pro 55 Roman" panose="020B0604020202020204" pitchFamily="34" charset="0"/>
              <a:buChar char="−"/>
              <a:defRPr sz="1182"/>
            </a:lvl3pPr>
          </a:lstStyle>
          <a:p>
            <a:pPr lvl="0"/>
            <a:r>
              <a:rPr lang="en-GB" dirty="0"/>
              <a:t>Click to edit Master text styles</a:t>
            </a:r>
          </a:p>
          <a:p>
            <a:pPr lvl="1"/>
            <a:r>
              <a:rPr lang="en-GB" dirty="0"/>
              <a:t>Second level</a:t>
            </a:r>
          </a:p>
          <a:p>
            <a:pPr lvl="2"/>
            <a:r>
              <a:rPr lang="en-GB" dirty="0"/>
              <a:t>Third level</a:t>
            </a:r>
          </a:p>
        </p:txBody>
      </p:sp>
      <p:sp>
        <p:nvSpPr>
          <p:cNvPr id="17" name="Text Placeholder 3">
            <a:extLst>
              <a:ext uri="{FF2B5EF4-FFF2-40B4-BE49-F238E27FC236}">
                <a16:creationId xmlns:a16="http://schemas.microsoft.com/office/drawing/2014/main" id="{682E6115-50FC-0FA4-E071-67CAF31FDE58}"/>
              </a:ext>
            </a:extLst>
          </p:cNvPr>
          <p:cNvSpPr>
            <a:spLocks noGrp="1"/>
          </p:cNvSpPr>
          <p:nvPr>
            <p:ph type="body" sz="quarter" idx="28"/>
          </p:nvPr>
        </p:nvSpPr>
        <p:spPr>
          <a:xfrm>
            <a:off x="468311" y="2176905"/>
            <a:ext cx="3535891" cy="811286"/>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9" name="Text Placeholder 3">
            <a:extLst>
              <a:ext uri="{FF2B5EF4-FFF2-40B4-BE49-F238E27FC236}">
                <a16:creationId xmlns:a16="http://schemas.microsoft.com/office/drawing/2014/main" id="{04CAA838-5445-ABF6-EFD1-4936CDFBAB2B}"/>
              </a:ext>
            </a:extLst>
          </p:cNvPr>
          <p:cNvSpPr>
            <a:spLocks noGrp="1"/>
          </p:cNvSpPr>
          <p:nvPr>
            <p:ph type="body" sz="quarter" idx="29"/>
          </p:nvPr>
        </p:nvSpPr>
        <p:spPr>
          <a:xfrm>
            <a:off x="4279899" y="2176905"/>
            <a:ext cx="3535891" cy="811286"/>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0" name="Text Placeholder 3">
            <a:extLst>
              <a:ext uri="{FF2B5EF4-FFF2-40B4-BE49-F238E27FC236}">
                <a16:creationId xmlns:a16="http://schemas.microsoft.com/office/drawing/2014/main" id="{7CC3BF1A-AB08-A794-209B-4E465165E4DF}"/>
              </a:ext>
            </a:extLst>
          </p:cNvPr>
          <p:cNvSpPr>
            <a:spLocks noGrp="1"/>
          </p:cNvSpPr>
          <p:nvPr>
            <p:ph type="body" sz="quarter" idx="30"/>
          </p:nvPr>
        </p:nvSpPr>
        <p:spPr>
          <a:xfrm>
            <a:off x="8091489" y="2176905"/>
            <a:ext cx="3535891" cy="811286"/>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948360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7C4F-2359-449B-85E3-4A9A3F7124EB}"/>
              </a:ext>
            </a:extLst>
          </p:cNvPr>
          <p:cNvSpPr>
            <a:spLocks noGrp="1"/>
          </p:cNvSpPr>
          <p:nvPr>
            <p:ph type="title"/>
          </p:nvPr>
        </p:nvSpPr>
        <p:spPr/>
        <p:txBody>
          <a:bodyPr/>
          <a:lstStyle/>
          <a:p>
            <a:r>
              <a:rPr lang="en-GB" dirty="0"/>
              <a:t>Click to edit Master title style</a:t>
            </a:r>
          </a:p>
        </p:txBody>
      </p:sp>
      <p:sp>
        <p:nvSpPr>
          <p:cNvPr id="11" name="Text Placeholder 10">
            <a:extLst>
              <a:ext uri="{FF2B5EF4-FFF2-40B4-BE49-F238E27FC236}">
                <a16:creationId xmlns:a16="http://schemas.microsoft.com/office/drawing/2014/main" id="{6AB8C975-EFB0-4D48-9738-8C3A753CD473}"/>
              </a:ext>
            </a:extLst>
          </p:cNvPr>
          <p:cNvSpPr>
            <a:spLocks noGrp="1"/>
          </p:cNvSpPr>
          <p:nvPr>
            <p:ph type="body" sz="quarter" idx="14"/>
          </p:nvPr>
        </p:nvSpPr>
        <p:spPr>
          <a:xfrm>
            <a:off x="4279901" y="2174189"/>
            <a:ext cx="3630613" cy="3963086"/>
          </a:xfrm>
          <a:solidFill>
            <a:srgbClr val="93D899"/>
          </a:solidFill>
        </p:spPr>
        <p:txBody>
          <a:bodyPr lIns="180000" tIns="180000" rIns="180000" bIns="180000"/>
          <a:lstStyle>
            <a:lvl1pPr marL="180747" indent="-180747">
              <a:spcBef>
                <a:spcPts val="0"/>
              </a:spcBef>
              <a:buFont typeface="Arial" panose="020B0604020202020204" pitchFamily="34" charset="0"/>
              <a:buChar char="•"/>
              <a:defRPr sz="2461"/>
            </a:lvl1pPr>
          </a:lstStyle>
          <a:p>
            <a:pPr lvl="0"/>
            <a:r>
              <a:rPr lang="en-GB" dirty="0"/>
              <a:t>Click to edit Master text styles</a:t>
            </a:r>
          </a:p>
        </p:txBody>
      </p:sp>
      <p:sp>
        <p:nvSpPr>
          <p:cNvPr id="13" name="Text Placeholder 12">
            <a:extLst>
              <a:ext uri="{FF2B5EF4-FFF2-40B4-BE49-F238E27FC236}">
                <a16:creationId xmlns:a16="http://schemas.microsoft.com/office/drawing/2014/main" id="{891B473D-28FE-44C2-95EC-DD19EC904623}"/>
              </a:ext>
            </a:extLst>
          </p:cNvPr>
          <p:cNvSpPr>
            <a:spLocks noGrp="1"/>
          </p:cNvSpPr>
          <p:nvPr>
            <p:ph type="body" sz="quarter" idx="15"/>
          </p:nvPr>
        </p:nvSpPr>
        <p:spPr>
          <a:xfrm>
            <a:off x="8104188" y="1782763"/>
            <a:ext cx="3600000" cy="4354512"/>
          </a:xfrm>
          <a:solidFill>
            <a:srgbClr val="75BC82"/>
          </a:solidFill>
          <a:ln>
            <a:noFill/>
          </a:ln>
        </p:spPr>
        <p:txBody>
          <a:bodyPr lIns="180000" tIns="180000" rIns="180000" bIns="180000"/>
          <a:lstStyle>
            <a:lvl1pPr marL="180747" indent="-180747">
              <a:spcBef>
                <a:spcPts val="0"/>
              </a:spcBef>
              <a:buFont typeface="Arial" panose="020B0604020202020204" pitchFamily="34" charset="0"/>
              <a:buChar char="•"/>
              <a:defRPr sz="2461"/>
            </a:lvl1pPr>
          </a:lstStyle>
          <a:p>
            <a:pPr lvl="0"/>
            <a:r>
              <a:rPr lang="en-GB" dirty="0"/>
              <a:t>Click to edit Master text styles</a:t>
            </a:r>
          </a:p>
        </p:txBody>
      </p:sp>
      <p:sp>
        <p:nvSpPr>
          <p:cNvPr id="6" name="Date Placeholder 5">
            <a:extLst>
              <a:ext uri="{FF2B5EF4-FFF2-40B4-BE49-F238E27FC236}">
                <a16:creationId xmlns:a16="http://schemas.microsoft.com/office/drawing/2014/main" id="{0A63A3DF-B968-40ED-A638-23680A39A904}"/>
              </a:ext>
            </a:extLst>
          </p:cNvPr>
          <p:cNvSpPr>
            <a:spLocks noGrp="1"/>
          </p:cNvSpPr>
          <p:nvPr>
            <p:ph type="dt" sz="half" idx="16"/>
          </p:nvPr>
        </p:nvSpPr>
        <p:spPr/>
        <p:txBody>
          <a:bodyPr/>
          <a:lstStyle/>
          <a:p>
            <a:r>
              <a:rPr lang="en-GB" dirty="0"/>
              <a:t>H&amp;M Foundation</a:t>
            </a:r>
          </a:p>
        </p:txBody>
      </p:sp>
      <p:sp>
        <p:nvSpPr>
          <p:cNvPr id="7" name="Footer Placeholder 6">
            <a:extLst>
              <a:ext uri="{FF2B5EF4-FFF2-40B4-BE49-F238E27FC236}">
                <a16:creationId xmlns:a16="http://schemas.microsoft.com/office/drawing/2014/main" id="{1D579690-2B12-461E-81A6-324F1BD07F37}"/>
              </a:ext>
            </a:extLst>
          </p:cNvPr>
          <p:cNvSpPr>
            <a:spLocks noGrp="1"/>
          </p:cNvSpPr>
          <p:nvPr>
            <p:ph type="ftr" sz="quarter" idx="17"/>
          </p:nvPr>
        </p:nvSpPr>
        <p:spPr/>
        <p:txBody>
          <a:bodyPr/>
          <a:lstStyle/>
          <a:p>
            <a:endParaRPr lang="en-GB" dirty="0"/>
          </a:p>
        </p:txBody>
      </p:sp>
      <p:sp>
        <p:nvSpPr>
          <p:cNvPr id="8" name="Slide Number Placeholder 7">
            <a:extLst>
              <a:ext uri="{FF2B5EF4-FFF2-40B4-BE49-F238E27FC236}">
                <a16:creationId xmlns:a16="http://schemas.microsoft.com/office/drawing/2014/main" id="{687C0E03-738A-4748-B9D1-4B646ED9F997}"/>
              </a:ext>
            </a:extLst>
          </p:cNvPr>
          <p:cNvSpPr>
            <a:spLocks noGrp="1"/>
          </p:cNvSpPr>
          <p:nvPr>
            <p:ph type="sldNum" sz="quarter" idx="18"/>
          </p:nvPr>
        </p:nvSpPr>
        <p:spPr/>
        <p:txBody>
          <a:bodyPr/>
          <a:lstStyle/>
          <a:p>
            <a:fld id="{0B1617BE-BA58-4B59-88D5-A8C7B239E913}" type="slidenum">
              <a:rPr lang="en-GB" smtClean="0"/>
              <a:pPr/>
              <a:t>‹#›</a:t>
            </a:fld>
            <a:endParaRPr lang="en-GB" dirty="0"/>
          </a:p>
        </p:txBody>
      </p:sp>
      <p:sp>
        <p:nvSpPr>
          <p:cNvPr id="3" name="Text Placeholder 3">
            <a:extLst>
              <a:ext uri="{FF2B5EF4-FFF2-40B4-BE49-F238E27FC236}">
                <a16:creationId xmlns:a16="http://schemas.microsoft.com/office/drawing/2014/main" id="{CB1D52AA-A0DF-9920-BD1F-B36532592153}"/>
              </a:ext>
            </a:extLst>
          </p:cNvPr>
          <p:cNvSpPr>
            <a:spLocks noGrp="1"/>
          </p:cNvSpPr>
          <p:nvPr>
            <p:ph type="body" sz="quarter" idx="28"/>
          </p:nvPr>
        </p:nvSpPr>
        <p:spPr>
          <a:xfrm>
            <a:off x="469393" y="1782504"/>
            <a:ext cx="3600000" cy="4354771"/>
          </a:xfrm>
        </p:spPr>
        <p:txBody>
          <a:bodyPr/>
          <a:lstStyle>
            <a:lvl1pPr>
              <a:defRPr sz="1182"/>
            </a:lvl1pPr>
            <a:lvl2pPr marL="528065" indent="-173659">
              <a:spcBef>
                <a:spcPts val="0"/>
              </a:spcBef>
              <a:buFont typeface="HelveticaNeueLT Pro 55 Roman" panose="020B0604020202020204" pitchFamily="34" charset="0"/>
              <a:buChar char="−"/>
              <a:defRPr/>
            </a:lvl2pPr>
            <a:lvl3pPr marL="1063219" indent="-180747">
              <a:defRPr/>
            </a:lvl3pPr>
            <a:lvl4pPr marL="1591284">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61550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FEC6-A2C5-4CD2-8A53-694D1AB3EB9F}"/>
              </a:ext>
            </a:extLst>
          </p:cNvPr>
          <p:cNvSpPr>
            <a:spLocks noGrp="1"/>
          </p:cNvSpPr>
          <p:nvPr>
            <p:ph type="title"/>
          </p:nvPr>
        </p:nvSpPr>
        <p:spPr/>
        <p:txBody>
          <a:bodyPr/>
          <a:lstStyle>
            <a:lvl1pPr>
              <a:defRPr sz="3446"/>
            </a:lvl1pPr>
          </a:lstStyle>
          <a:p>
            <a:r>
              <a:rPr lang="en-GB" dirty="0"/>
              <a:t>Click to edit Master title style</a:t>
            </a:r>
          </a:p>
        </p:txBody>
      </p:sp>
      <p:sp>
        <p:nvSpPr>
          <p:cNvPr id="4" name="Date Placeholder 3">
            <a:extLst>
              <a:ext uri="{FF2B5EF4-FFF2-40B4-BE49-F238E27FC236}">
                <a16:creationId xmlns:a16="http://schemas.microsoft.com/office/drawing/2014/main" id="{935EDABA-3A42-4CC9-8392-AA715F3F8FD1}"/>
              </a:ext>
            </a:extLst>
          </p:cNvPr>
          <p:cNvSpPr>
            <a:spLocks noGrp="1"/>
          </p:cNvSpPr>
          <p:nvPr>
            <p:ph type="dt" sz="half" idx="10"/>
          </p:nvPr>
        </p:nvSpPr>
        <p:spPr/>
        <p:txBody>
          <a:bodyPr/>
          <a:lstStyle/>
          <a:p>
            <a:r>
              <a:rPr lang="en-GB" dirty="0"/>
              <a:t>H&amp;M Foundation</a:t>
            </a:r>
          </a:p>
        </p:txBody>
      </p:sp>
      <p:sp>
        <p:nvSpPr>
          <p:cNvPr id="5" name="Footer Placeholder 4">
            <a:extLst>
              <a:ext uri="{FF2B5EF4-FFF2-40B4-BE49-F238E27FC236}">
                <a16:creationId xmlns:a16="http://schemas.microsoft.com/office/drawing/2014/main" id="{40AE1FBD-0B0D-4DC2-B57B-494E93DAAB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5E8BA3-5F1B-4C21-83AB-6D65448027EF}"/>
              </a:ext>
            </a:extLst>
          </p:cNvPr>
          <p:cNvSpPr>
            <a:spLocks noGrp="1"/>
          </p:cNvSpPr>
          <p:nvPr>
            <p:ph type="sldNum" sz="quarter" idx="12"/>
          </p:nvPr>
        </p:nvSpPr>
        <p:spPr/>
        <p:txBody>
          <a:body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34411633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7C4F-2359-449B-85E3-4A9A3F7124EB}"/>
              </a:ext>
            </a:extLst>
          </p:cNvPr>
          <p:cNvSpPr>
            <a:spLocks noGrp="1"/>
          </p:cNvSpPr>
          <p:nvPr>
            <p:ph type="title"/>
          </p:nvPr>
        </p:nvSpPr>
        <p:spPr/>
        <p:txBody>
          <a:bodyPr/>
          <a:lstStyle/>
          <a:p>
            <a:r>
              <a:rPr lang="en-GB" dirty="0"/>
              <a:t>Click to edit Master title style</a:t>
            </a:r>
          </a:p>
        </p:txBody>
      </p:sp>
      <p:sp>
        <p:nvSpPr>
          <p:cNvPr id="9" name="Text Placeholder 8">
            <a:extLst>
              <a:ext uri="{FF2B5EF4-FFF2-40B4-BE49-F238E27FC236}">
                <a16:creationId xmlns:a16="http://schemas.microsoft.com/office/drawing/2014/main" id="{CC3942CC-7771-4DDE-8C18-C9EE650FFBE6}"/>
              </a:ext>
            </a:extLst>
          </p:cNvPr>
          <p:cNvSpPr>
            <a:spLocks noGrp="1"/>
          </p:cNvSpPr>
          <p:nvPr>
            <p:ph type="body" sz="quarter" idx="13"/>
          </p:nvPr>
        </p:nvSpPr>
        <p:spPr>
          <a:xfrm>
            <a:off x="469394" y="2656702"/>
            <a:ext cx="3600000" cy="3480573"/>
          </a:xfrm>
          <a:solidFill>
            <a:srgbClr val="ADE4B5"/>
          </a:solidFill>
        </p:spPr>
        <p:txBody>
          <a:bodyPr lIns="180000" tIns="180000" rIns="180000" bIns="180000"/>
          <a:lstStyle>
            <a:lvl1pPr marL="179726" indent="-179726">
              <a:spcBef>
                <a:spcPts val="0"/>
              </a:spcBef>
              <a:buFont typeface="Arial" panose="020B0604020202020204" pitchFamily="34" charset="0"/>
              <a:buChar char="•"/>
              <a:tabLst/>
              <a:defRPr sz="2461"/>
            </a:lvl1pPr>
          </a:lstStyle>
          <a:p>
            <a:pPr lvl="0"/>
            <a:r>
              <a:rPr lang="en-GB" dirty="0"/>
              <a:t>Click to edit Master text styles</a:t>
            </a:r>
          </a:p>
        </p:txBody>
      </p:sp>
      <p:sp>
        <p:nvSpPr>
          <p:cNvPr id="11" name="Text Placeholder 10">
            <a:extLst>
              <a:ext uri="{FF2B5EF4-FFF2-40B4-BE49-F238E27FC236}">
                <a16:creationId xmlns:a16="http://schemas.microsoft.com/office/drawing/2014/main" id="{6AB8C975-EFB0-4D48-9738-8C3A753CD473}"/>
              </a:ext>
            </a:extLst>
          </p:cNvPr>
          <p:cNvSpPr>
            <a:spLocks noGrp="1"/>
          </p:cNvSpPr>
          <p:nvPr>
            <p:ph type="body" sz="quarter" idx="14"/>
          </p:nvPr>
        </p:nvSpPr>
        <p:spPr>
          <a:xfrm>
            <a:off x="4279901" y="2174875"/>
            <a:ext cx="3630613" cy="3962400"/>
          </a:xfrm>
          <a:solidFill>
            <a:srgbClr val="93D899"/>
          </a:solidFill>
        </p:spPr>
        <p:txBody>
          <a:bodyPr lIns="180000" tIns="180000" rIns="180000" bIns="180000"/>
          <a:lstStyle>
            <a:lvl1pPr marL="180747" indent="-180747">
              <a:spcBef>
                <a:spcPts val="0"/>
              </a:spcBef>
              <a:buFont typeface="Arial" panose="020B0604020202020204" pitchFamily="34" charset="0"/>
              <a:buChar char="•"/>
              <a:defRPr sz="2461"/>
            </a:lvl1pPr>
          </a:lstStyle>
          <a:p>
            <a:pPr lvl="0"/>
            <a:r>
              <a:rPr lang="en-GB" dirty="0"/>
              <a:t>Click to edit Master text styles</a:t>
            </a:r>
          </a:p>
        </p:txBody>
      </p:sp>
      <p:sp>
        <p:nvSpPr>
          <p:cNvPr id="13" name="Text Placeholder 12">
            <a:extLst>
              <a:ext uri="{FF2B5EF4-FFF2-40B4-BE49-F238E27FC236}">
                <a16:creationId xmlns:a16="http://schemas.microsoft.com/office/drawing/2014/main" id="{891B473D-28FE-44C2-95EC-DD19EC904623}"/>
              </a:ext>
            </a:extLst>
          </p:cNvPr>
          <p:cNvSpPr>
            <a:spLocks noGrp="1"/>
          </p:cNvSpPr>
          <p:nvPr>
            <p:ph type="body" sz="quarter" idx="15"/>
          </p:nvPr>
        </p:nvSpPr>
        <p:spPr>
          <a:xfrm>
            <a:off x="8104188" y="1782763"/>
            <a:ext cx="3600000" cy="4354512"/>
          </a:xfrm>
          <a:solidFill>
            <a:srgbClr val="75BC82"/>
          </a:solidFill>
          <a:ln>
            <a:noFill/>
          </a:ln>
        </p:spPr>
        <p:txBody>
          <a:bodyPr lIns="180000" tIns="180000" rIns="180000" bIns="180000"/>
          <a:lstStyle>
            <a:lvl1pPr marL="180747" indent="-180747">
              <a:spcBef>
                <a:spcPts val="0"/>
              </a:spcBef>
              <a:buFont typeface="Arial" panose="020B0604020202020204" pitchFamily="34" charset="0"/>
              <a:buChar char="•"/>
              <a:defRPr sz="2461"/>
            </a:lvl1pPr>
          </a:lstStyle>
          <a:p>
            <a:pPr lvl="0"/>
            <a:r>
              <a:rPr lang="en-GB" dirty="0"/>
              <a:t>Click to edit Master text styles</a:t>
            </a:r>
          </a:p>
        </p:txBody>
      </p:sp>
      <p:sp>
        <p:nvSpPr>
          <p:cNvPr id="6" name="Date Placeholder 5">
            <a:extLst>
              <a:ext uri="{FF2B5EF4-FFF2-40B4-BE49-F238E27FC236}">
                <a16:creationId xmlns:a16="http://schemas.microsoft.com/office/drawing/2014/main" id="{F2E924A6-096C-41D8-9C00-92E27E1A498F}"/>
              </a:ext>
            </a:extLst>
          </p:cNvPr>
          <p:cNvSpPr>
            <a:spLocks noGrp="1"/>
          </p:cNvSpPr>
          <p:nvPr>
            <p:ph type="dt" sz="half" idx="16"/>
          </p:nvPr>
        </p:nvSpPr>
        <p:spPr/>
        <p:txBody>
          <a:bodyPr/>
          <a:lstStyle/>
          <a:p>
            <a:r>
              <a:rPr lang="en-GB" dirty="0"/>
              <a:t>H&amp;M Foundation</a:t>
            </a:r>
          </a:p>
        </p:txBody>
      </p:sp>
      <p:sp>
        <p:nvSpPr>
          <p:cNvPr id="7" name="Footer Placeholder 6">
            <a:extLst>
              <a:ext uri="{FF2B5EF4-FFF2-40B4-BE49-F238E27FC236}">
                <a16:creationId xmlns:a16="http://schemas.microsoft.com/office/drawing/2014/main" id="{7188F143-FCD3-4839-9E70-B56703D1504C}"/>
              </a:ext>
            </a:extLst>
          </p:cNvPr>
          <p:cNvSpPr>
            <a:spLocks noGrp="1"/>
          </p:cNvSpPr>
          <p:nvPr>
            <p:ph type="ftr" sz="quarter" idx="17"/>
          </p:nvPr>
        </p:nvSpPr>
        <p:spPr/>
        <p:txBody>
          <a:bodyPr/>
          <a:lstStyle/>
          <a:p>
            <a:endParaRPr lang="en-GB" dirty="0"/>
          </a:p>
        </p:txBody>
      </p:sp>
      <p:sp>
        <p:nvSpPr>
          <p:cNvPr id="8" name="Slide Number Placeholder 7">
            <a:extLst>
              <a:ext uri="{FF2B5EF4-FFF2-40B4-BE49-F238E27FC236}">
                <a16:creationId xmlns:a16="http://schemas.microsoft.com/office/drawing/2014/main" id="{C3AE7D1C-A00B-4307-B6CD-0403193FD622}"/>
              </a:ext>
            </a:extLst>
          </p:cNvPr>
          <p:cNvSpPr>
            <a:spLocks noGrp="1"/>
          </p:cNvSpPr>
          <p:nvPr>
            <p:ph type="sldNum" sz="quarter" idx="18"/>
          </p:nvPr>
        </p:nvSpPr>
        <p:spPr/>
        <p:txBody>
          <a:bodyPr/>
          <a:lstStyle/>
          <a:p>
            <a:fld id="{0B1617BE-BA58-4B59-88D5-A8C7B239E913}" type="slidenum">
              <a:rPr lang="en-GB" smtClean="0"/>
              <a:pPr/>
              <a:t>‹#›</a:t>
            </a:fld>
            <a:endParaRPr lang="en-GB" dirty="0"/>
          </a:p>
        </p:txBody>
      </p:sp>
    </p:spTree>
    <p:extLst>
      <p:ext uri="{BB962C8B-B14F-4D97-AF65-F5344CB8AC3E}">
        <p14:creationId xmlns:p14="http://schemas.microsoft.com/office/powerpoint/2010/main" val="2876688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E05E-F498-4DE5-9F80-9B800A04C768}"/>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1E016D6C-F604-434D-8674-2DC139154322}"/>
              </a:ext>
            </a:extLst>
          </p:cNvPr>
          <p:cNvSpPr>
            <a:spLocks noGrp="1"/>
          </p:cNvSpPr>
          <p:nvPr>
            <p:ph type="dt" sz="half" idx="10"/>
          </p:nvPr>
        </p:nvSpPr>
        <p:spPr/>
        <p:txBody>
          <a:bodyPr/>
          <a:lstStyle/>
          <a:p>
            <a:r>
              <a:rPr lang="en-GB" dirty="0"/>
              <a:t>H&amp;M Foundation</a:t>
            </a:r>
          </a:p>
        </p:txBody>
      </p:sp>
      <p:sp>
        <p:nvSpPr>
          <p:cNvPr id="4" name="Slide Number Placeholder 3">
            <a:extLst>
              <a:ext uri="{FF2B5EF4-FFF2-40B4-BE49-F238E27FC236}">
                <a16:creationId xmlns:a16="http://schemas.microsoft.com/office/drawing/2014/main" id="{44E03ABF-BD2C-4FF9-9AAB-8B825446913A}"/>
              </a:ext>
            </a:extLst>
          </p:cNvPr>
          <p:cNvSpPr>
            <a:spLocks noGrp="1"/>
          </p:cNvSpPr>
          <p:nvPr>
            <p:ph type="sldNum" sz="quarter" idx="11"/>
          </p:nvPr>
        </p:nvSpPr>
        <p:spPr/>
        <p:txBody>
          <a:bodyPr/>
          <a:lstStyle/>
          <a:p>
            <a:fld id="{0B1617BE-BA58-4B59-88D5-A8C7B239E913}" type="slidenum">
              <a:rPr lang="en-GB" smtClean="0"/>
              <a:pPr/>
              <a:t>‹#›</a:t>
            </a:fld>
            <a:endParaRPr lang="en-GB" dirty="0"/>
          </a:p>
        </p:txBody>
      </p:sp>
      <p:sp>
        <p:nvSpPr>
          <p:cNvPr id="5" name="Footer Placeholder 4">
            <a:extLst>
              <a:ext uri="{FF2B5EF4-FFF2-40B4-BE49-F238E27FC236}">
                <a16:creationId xmlns:a16="http://schemas.microsoft.com/office/drawing/2014/main" id="{2DC8CB23-A856-4C5D-8890-5DF35351A399}"/>
              </a:ext>
            </a:extLst>
          </p:cNvPr>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166410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E05E-F498-4DE5-9F80-9B800A04C768}"/>
              </a:ext>
            </a:extLst>
          </p:cNvPr>
          <p:cNvSpPr>
            <a:spLocks noGrp="1"/>
          </p:cNvSpPr>
          <p:nvPr>
            <p:ph type="title"/>
          </p:nvPr>
        </p:nvSpPr>
        <p:spPr/>
        <p:txBody>
          <a:bodyPr/>
          <a:lstStyle/>
          <a:p>
            <a:r>
              <a:rPr lang="en-GB" dirty="0"/>
              <a:t>Click to edit Master title style</a:t>
            </a:r>
          </a:p>
        </p:txBody>
      </p:sp>
      <p:sp>
        <p:nvSpPr>
          <p:cNvPr id="4" name="Slide Number Placeholder 3">
            <a:extLst>
              <a:ext uri="{FF2B5EF4-FFF2-40B4-BE49-F238E27FC236}">
                <a16:creationId xmlns:a16="http://schemas.microsoft.com/office/drawing/2014/main" id="{44E03ABF-BD2C-4FF9-9AAB-8B825446913A}"/>
              </a:ext>
            </a:extLst>
          </p:cNvPr>
          <p:cNvSpPr>
            <a:spLocks noGrp="1"/>
          </p:cNvSpPr>
          <p:nvPr>
            <p:ph type="sldNum" sz="quarter" idx="11"/>
          </p:nvPr>
        </p:nvSpPr>
        <p:spPr/>
        <p:txBody>
          <a:bodyPr/>
          <a:lstStyle>
            <a:lvl1pPr>
              <a:defRPr sz="900"/>
            </a:lvl1pPr>
          </a:lstStyle>
          <a:p>
            <a:fld id="{0B1617BE-BA58-4B59-88D5-A8C7B239E913}" type="slidenum">
              <a:rPr lang="en-GB" smtClean="0"/>
              <a:pPr/>
              <a:t>‹#›</a:t>
            </a:fld>
            <a:endParaRPr lang="en-GB" sz="900" dirty="0"/>
          </a:p>
        </p:txBody>
      </p:sp>
      <p:sp>
        <p:nvSpPr>
          <p:cNvPr id="5" name="Footer Placeholder 4">
            <a:extLst>
              <a:ext uri="{FF2B5EF4-FFF2-40B4-BE49-F238E27FC236}">
                <a16:creationId xmlns:a16="http://schemas.microsoft.com/office/drawing/2014/main" id="{2DC8CB23-A856-4C5D-8890-5DF35351A399}"/>
              </a:ext>
            </a:extLst>
          </p:cNvPr>
          <p:cNvSpPr>
            <a:spLocks noGrp="1"/>
          </p:cNvSpPr>
          <p:nvPr>
            <p:ph type="ftr" sz="quarter" idx="12"/>
          </p:nvPr>
        </p:nvSpPr>
        <p:spPr/>
        <p:txBody>
          <a:bodyPr/>
          <a:lstStyle/>
          <a:p>
            <a:endParaRPr lang="en-GB" dirty="0"/>
          </a:p>
        </p:txBody>
      </p:sp>
      <p:sp>
        <p:nvSpPr>
          <p:cNvPr id="7" name="Rectangle 6">
            <a:extLst>
              <a:ext uri="{FF2B5EF4-FFF2-40B4-BE49-F238E27FC236}">
                <a16:creationId xmlns:a16="http://schemas.microsoft.com/office/drawing/2014/main" id="{49B26AB8-E46D-BB52-E22C-D90716174F3D}"/>
              </a:ext>
            </a:extLst>
          </p:cNvPr>
          <p:cNvSpPr/>
          <p:nvPr userDrawn="1"/>
        </p:nvSpPr>
        <p:spPr>
          <a:xfrm>
            <a:off x="0" y="0"/>
            <a:ext cx="1594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Date Placeholder 2">
            <a:extLst>
              <a:ext uri="{FF2B5EF4-FFF2-40B4-BE49-F238E27FC236}">
                <a16:creationId xmlns:a16="http://schemas.microsoft.com/office/drawing/2014/main" id="{3D82CC60-42EA-6856-DD2A-4C26816FEBB7}"/>
              </a:ext>
            </a:extLst>
          </p:cNvPr>
          <p:cNvSpPr>
            <a:spLocks noGrp="1"/>
          </p:cNvSpPr>
          <p:nvPr>
            <p:ph type="dt" sz="half" idx="10"/>
          </p:nvPr>
        </p:nvSpPr>
        <p:spPr>
          <a:xfrm>
            <a:off x="469394" y="6377803"/>
            <a:ext cx="1728000" cy="144000"/>
          </a:xfrm>
        </p:spPr>
        <p:txBody>
          <a:bodyPr/>
          <a:lstStyle/>
          <a:p>
            <a:r>
              <a:rPr lang="en-GB"/>
              <a:t>H&amp;M Foundation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282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E05E-F498-4DE5-9F80-9B800A04C768}"/>
              </a:ext>
            </a:extLst>
          </p:cNvPr>
          <p:cNvSpPr>
            <a:spLocks noGrp="1"/>
          </p:cNvSpPr>
          <p:nvPr>
            <p:ph type="title"/>
          </p:nvPr>
        </p:nvSpPr>
        <p:spPr/>
        <p:txBody>
          <a:bodyPr/>
          <a:lstStyle/>
          <a:p>
            <a:r>
              <a:rPr lang="en-GB" dirty="0"/>
              <a:t>Click to edit Master title style</a:t>
            </a:r>
          </a:p>
        </p:txBody>
      </p:sp>
      <p:sp>
        <p:nvSpPr>
          <p:cNvPr id="4" name="Slide Number Placeholder 3">
            <a:extLst>
              <a:ext uri="{FF2B5EF4-FFF2-40B4-BE49-F238E27FC236}">
                <a16:creationId xmlns:a16="http://schemas.microsoft.com/office/drawing/2014/main" id="{44E03ABF-BD2C-4FF9-9AAB-8B825446913A}"/>
              </a:ext>
            </a:extLst>
          </p:cNvPr>
          <p:cNvSpPr>
            <a:spLocks noGrp="1"/>
          </p:cNvSpPr>
          <p:nvPr>
            <p:ph type="sldNum" sz="quarter" idx="11"/>
          </p:nvPr>
        </p:nvSpPr>
        <p:spPr/>
        <p:txBody>
          <a:bodyPr/>
          <a:lstStyle>
            <a:lvl1pPr>
              <a:defRPr sz="900"/>
            </a:lvl1pPr>
          </a:lstStyle>
          <a:p>
            <a:fld id="{0B1617BE-BA58-4B59-88D5-A8C7B239E913}" type="slidenum">
              <a:rPr lang="en-GB" smtClean="0"/>
              <a:pPr/>
              <a:t>‹#›</a:t>
            </a:fld>
            <a:endParaRPr lang="en-GB" sz="900" dirty="0"/>
          </a:p>
        </p:txBody>
      </p:sp>
      <p:sp>
        <p:nvSpPr>
          <p:cNvPr id="5" name="Footer Placeholder 4">
            <a:extLst>
              <a:ext uri="{FF2B5EF4-FFF2-40B4-BE49-F238E27FC236}">
                <a16:creationId xmlns:a16="http://schemas.microsoft.com/office/drawing/2014/main" id="{2DC8CB23-A856-4C5D-8890-5DF35351A399}"/>
              </a:ext>
            </a:extLst>
          </p:cNvPr>
          <p:cNvSpPr>
            <a:spLocks noGrp="1"/>
          </p:cNvSpPr>
          <p:nvPr>
            <p:ph type="ftr" sz="quarter" idx="12"/>
          </p:nvPr>
        </p:nvSpPr>
        <p:spPr/>
        <p:txBody>
          <a:bodyPr/>
          <a:lstStyle/>
          <a:p>
            <a:endParaRPr lang="en-GB" dirty="0"/>
          </a:p>
        </p:txBody>
      </p:sp>
      <p:sp>
        <p:nvSpPr>
          <p:cNvPr id="7" name="Rectangle 6">
            <a:extLst>
              <a:ext uri="{FF2B5EF4-FFF2-40B4-BE49-F238E27FC236}">
                <a16:creationId xmlns:a16="http://schemas.microsoft.com/office/drawing/2014/main" id="{49B26AB8-E46D-BB52-E22C-D90716174F3D}"/>
              </a:ext>
            </a:extLst>
          </p:cNvPr>
          <p:cNvSpPr/>
          <p:nvPr userDrawn="1"/>
        </p:nvSpPr>
        <p:spPr>
          <a:xfrm>
            <a:off x="0" y="0"/>
            <a:ext cx="159488" cy="6858000"/>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Date Placeholder 2">
            <a:extLst>
              <a:ext uri="{FF2B5EF4-FFF2-40B4-BE49-F238E27FC236}">
                <a16:creationId xmlns:a16="http://schemas.microsoft.com/office/drawing/2014/main" id="{684AA380-F632-B648-5B9D-C0A35394A5C2}"/>
              </a:ext>
            </a:extLst>
          </p:cNvPr>
          <p:cNvSpPr>
            <a:spLocks noGrp="1"/>
          </p:cNvSpPr>
          <p:nvPr>
            <p:ph type="dt" sz="half" idx="10"/>
          </p:nvPr>
        </p:nvSpPr>
        <p:spPr>
          <a:xfrm>
            <a:off x="469394" y="6377803"/>
            <a:ext cx="1728000" cy="144000"/>
          </a:xfrm>
        </p:spPr>
        <p:txBody>
          <a:bodyPr/>
          <a:lstStyle/>
          <a:p>
            <a:r>
              <a:rPr lang="en-GB"/>
              <a:t>H&amp;M Foundation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942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F4E3-1086-C3C4-D9B6-1C5EE1C41667}"/>
              </a:ext>
            </a:extLst>
          </p:cNvPr>
          <p:cNvSpPr>
            <a:spLocks noGrp="1"/>
          </p:cNvSpPr>
          <p:nvPr>
            <p:ph type="title"/>
          </p:nvPr>
        </p:nvSpPr>
        <p:spPr/>
        <p:txBody>
          <a:bodyPr/>
          <a:lstStyle/>
          <a:p>
            <a:r>
              <a:rPr lang="en-GB"/>
              <a:t>Click to edit Master title style</a:t>
            </a:r>
          </a:p>
        </p:txBody>
      </p:sp>
      <p:sp>
        <p:nvSpPr>
          <p:cNvPr id="4" name="Slide Number Placeholder 3">
            <a:extLst>
              <a:ext uri="{FF2B5EF4-FFF2-40B4-BE49-F238E27FC236}">
                <a16:creationId xmlns:a16="http://schemas.microsoft.com/office/drawing/2014/main" id="{19222E56-05C5-536A-8DC2-5921EB054167}"/>
              </a:ext>
            </a:extLst>
          </p:cNvPr>
          <p:cNvSpPr>
            <a:spLocks noGrp="1"/>
          </p:cNvSpPr>
          <p:nvPr>
            <p:ph type="sldNum" sz="quarter" idx="11"/>
          </p:nvPr>
        </p:nvSpPr>
        <p:spPr/>
        <p:txBody>
          <a:bodyPr/>
          <a:lstStyle/>
          <a:p>
            <a:fld id="{0B1617BE-BA58-4B59-88D5-A8C7B239E913}" type="slidenum">
              <a:rPr lang="en-GB" smtClean="0"/>
              <a:pPr/>
              <a:t>‹#›</a:t>
            </a:fld>
            <a:endParaRPr lang="en-GB"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8753319-0E6E-5E80-755B-78FADC9E1FE4}"/>
              </a:ext>
            </a:extLst>
          </p:cNvPr>
          <p:cNvSpPr>
            <a:spLocks noGrp="1"/>
          </p:cNvSpPr>
          <p:nvPr>
            <p:ph type="ftr" sz="quarter" idx="12"/>
          </p:nvPr>
        </p:nvSpPr>
        <p:spPr/>
        <p:txBody>
          <a:bodyPr/>
          <a:lstStyle/>
          <a:p>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38110B5-247B-0AA9-4B69-2008BD1850DF}"/>
              </a:ext>
            </a:extLst>
          </p:cNvPr>
          <p:cNvSpPr/>
          <p:nvPr userDrawn="1"/>
        </p:nvSpPr>
        <p:spPr>
          <a:xfrm>
            <a:off x="0" y="0"/>
            <a:ext cx="159488" cy="6858000"/>
          </a:xfrm>
          <a:prstGeom prst="rect">
            <a:avLst/>
          </a:prstGeom>
          <a:solidFill>
            <a:srgbClr val="FFB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Date Placeholder 2">
            <a:extLst>
              <a:ext uri="{FF2B5EF4-FFF2-40B4-BE49-F238E27FC236}">
                <a16:creationId xmlns:a16="http://schemas.microsoft.com/office/drawing/2014/main" id="{AB10B44C-97E8-475E-8186-9111913FD7F3}"/>
              </a:ext>
            </a:extLst>
          </p:cNvPr>
          <p:cNvSpPr>
            <a:spLocks noGrp="1"/>
          </p:cNvSpPr>
          <p:nvPr>
            <p:ph type="dt" sz="half" idx="10"/>
          </p:nvPr>
        </p:nvSpPr>
        <p:spPr>
          <a:xfrm>
            <a:off x="469394" y="6377803"/>
            <a:ext cx="1728000" cy="144000"/>
          </a:xfrm>
        </p:spPr>
        <p:txBody>
          <a:bodyPr/>
          <a:lstStyle/>
          <a:p>
            <a:r>
              <a:rPr lang="en-GB"/>
              <a:t>H&amp;M Foundation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636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9F42-A9B9-307F-8445-97902C17E27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1DDCFA7-EDDF-54E0-66FC-AEE188A239E6}"/>
              </a:ext>
            </a:extLst>
          </p:cNvPr>
          <p:cNvSpPr>
            <a:spLocks noGrp="1"/>
          </p:cNvSpPr>
          <p:nvPr>
            <p:ph type="dt" sz="half" idx="10"/>
          </p:nvPr>
        </p:nvSpPr>
        <p:spPr/>
        <p:txBody>
          <a:bodyPr/>
          <a:lstStyle/>
          <a:p>
            <a:r>
              <a:rPr lang="en-GB"/>
              <a:t>H&amp;M Foundation</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54F8D6E-6FB8-3750-D6EF-E269DF08AA98}"/>
              </a:ext>
            </a:extLst>
          </p:cNvPr>
          <p:cNvSpPr>
            <a:spLocks noGrp="1"/>
          </p:cNvSpPr>
          <p:nvPr>
            <p:ph type="sldNum" sz="quarter" idx="11"/>
          </p:nvPr>
        </p:nvSpPr>
        <p:spPr/>
        <p:txBody>
          <a:bodyPr/>
          <a:lstStyle/>
          <a:p>
            <a:fld id="{0B1617BE-BA58-4B59-88D5-A8C7B239E913}" type="slidenum">
              <a:rPr lang="en-GB" smtClean="0"/>
              <a:pPr/>
              <a:t>‹#›</a:t>
            </a:fld>
            <a:endParaRPr lang="en-GB"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0B85EE20-A4D2-DE97-E270-0E58A03703E0}"/>
              </a:ext>
            </a:extLst>
          </p:cNvPr>
          <p:cNvSpPr>
            <a:spLocks noGrp="1"/>
          </p:cNvSpPr>
          <p:nvPr>
            <p:ph type="ftr" sz="quarter" idx="12"/>
          </p:nvPr>
        </p:nvSpPr>
        <p:spPr/>
        <p:txBody>
          <a:bodyPr/>
          <a:lstStyle/>
          <a:p>
            <a:endParaRPr lang="en-GB"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F0F5BA6-15DF-CDCA-42E9-E934C8576771}"/>
              </a:ext>
            </a:extLst>
          </p:cNvPr>
          <p:cNvSpPr/>
          <p:nvPr userDrawn="1"/>
        </p:nvSpPr>
        <p:spPr>
          <a:xfrm>
            <a:off x="0" y="0"/>
            <a:ext cx="159488" cy="6858000"/>
          </a:xfrm>
          <a:prstGeom prst="rect">
            <a:avLst/>
          </a:prstGeom>
          <a:solidFill>
            <a:srgbClr val="DCBF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2918227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1C73D9-19BE-4DDC-B1AA-A84947D107E2}"/>
              </a:ext>
            </a:extLst>
          </p:cNvPr>
          <p:cNvSpPr>
            <a:spLocks noGrp="1"/>
          </p:cNvSpPr>
          <p:nvPr>
            <p:ph type="dt" sz="half" idx="10"/>
          </p:nvPr>
        </p:nvSpPr>
        <p:spPr/>
        <p:txBody>
          <a:bodyPr/>
          <a:lstStyle/>
          <a:p>
            <a:r>
              <a:rPr lang="en-GB" dirty="0"/>
              <a:t>H&amp;M Foundation</a:t>
            </a:r>
          </a:p>
        </p:txBody>
      </p:sp>
      <p:sp>
        <p:nvSpPr>
          <p:cNvPr id="4" name="Slide Number Placeholder 3">
            <a:extLst>
              <a:ext uri="{FF2B5EF4-FFF2-40B4-BE49-F238E27FC236}">
                <a16:creationId xmlns:a16="http://schemas.microsoft.com/office/drawing/2014/main" id="{E5443BEE-1250-4991-81D7-463F52F55EDD}"/>
              </a:ext>
            </a:extLst>
          </p:cNvPr>
          <p:cNvSpPr>
            <a:spLocks noGrp="1"/>
          </p:cNvSpPr>
          <p:nvPr>
            <p:ph type="sldNum" sz="quarter" idx="11"/>
          </p:nvPr>
        </p:nvSpPr>
        <p:spPr/>
        <p:txBody>
          <a:bodyPr/>
          <a:lstStyle/>
          <a:p>
            <a:fld id="{0B1617BE-BA58-4B59-88D5-A8C7B239E913}" type="slidenum">
              <a:rPr lang="en-GB" smtClean="0"/>
              <a:pPr/>
              <a:t>‹#›</a:t>
            </a:fld>
            <a:endParaRPr lang="en-GB" dirty="0"/>
          </a:p>
        </p:txBody>
      </p:sp>
      <p:sp>
        <p:nvSpPr>
          <p:cNvPr id="5" name="Footer Placeholder 4">
            <a:extLst>
              <a:ext uri="{FF2B5EF4-FFF2-40B4-BE49-F238E27FC236}">
                <a16:creationId xmlns:a16="http://schemas.microsoft.com/office/drawing/2014/main" id="{0B2FD943-6B78-44EA-85E6-89156DFC8C82}"/>
              </a:ext>
            </a:extLst>
          </p:cNvPr>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97115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Text (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A5F0602-BB1A-404D-9B67-320921379A0F}"/>
              </a:ext>
            </a:extLst>
          </p:cNvPr>
          <p:cNvSpPr>
            <a:spLocks noGrp="1"/>
          </p:cNvSpPr>
          <p:nvPr>
            <p:ph type="pic" sz="quarter" idx="13"/>
          </p:nvPr>
        </p:nvSpPr>
        <p:spPr>
          <a:xfrm>
            <a:off x="6096000" y="1"/>
            <a:ext cx="6096000" cy="6858000"/>
          </a:xfrm>
          <a:noFill/>
        </p:spPr>
        <p:txBody>
          <a:bodyPr lIns="180000" tIns="180000"/>
          <a:lstStyle>
            <a:lvl1pPr marL="0" indent="0" algn="l">
              <a:buNone/>
              <a:defRPr sz="1477"/>
            </a:lvl1pPr>
          </a:lstStyle>
          <a:p>
            <a:r>
              <a:rPr lang="en-GB" dirty="0"/>
              <a:t>Click icon to add picture</a:t>
            </a:r>
          </a:p>
        </p:txBody>
      </p:sp>
      <p:sp>
        <p:nvSpPr>
          <p:cNvPr id="3" name="Date Placeholder 2">
            <a:extLst>
              <a:ext uri="{FF2B5EF4-FFF2-40B4-BE49-F238E27FC236}">
                <a16:creationId xmlns:a16="http://schemas.microsoft.com/office/drawing/2014/main" id="{487C3C33-7694-4F83-AA16-580A4486B150}"/>
              </a:ext>
            </a:extLst>
          </p:cNvPr>
          <p:cNvSpPr>
            <a:spLocks noGrp="1"/>
          </p:cNvSpPr>
          <p:nvPr>
            <p:ph type="dt" sz="half" idx="10"/>
          </p:nvPr>
        </p:nvSpPr>
        <p:spPr/>
        <p:txBody>
          <a:bodyPr/>
          <a:lstStyle/>
          <a:p>
            <a:r>
              <a:rPr lang="en-GB" dirty="0"/>
              <a:t>H&amp;M Foundation</a:t>
            </a:r>
          </a:p>
        </p:txBody>
      </p:sp>
      <p:sp>
        <p:nvSpPr>
          <p:cNvPr id="4" name="Slide Number Placeholder 3">
            <a:extLst>
              <a:ext uri="{FF2B5EF4-FFF2-40B4-BE49-F238E27FC236}">
                <a16:creationId xmlns:a16="http://schemas.microsoft.com/office/drawing/2014/main" id="{A29715EB-7DD3-4F4B-965C-EBA35A54131E}"/>
              </a:ext>
            </a:extLst>
          </p:cNvPr>
          <p:cNvSpPr>
            <a:spLocks noGrp="1"/>
          </p:cNvSpPr>
          <p:nvPr>
            <p:ph type="sldNum" sz="quarter" idx="11"/>
          </p:nvPr>
        </p:nvSpPr>
        <p:spPr/>
        <p:txBody>
          <a:bodyPr/>
          <a:lstStyle/>
          <a:p>
            <a:fld id="{0B1617BE-BA58-4B59-88D5-A8C7B239E913}" type="slidenum">
              <a:rPr lang="en-GB" smtClean="0"/>
              <a:pPr/>
              <a:t>‹#›</a:t>
            </a:fld>
            <a:endParaRPr lang="en-GB" dirty="0"/>
          </a:p>
        </p:txBody>
      </p:sp>
      <p:sp>
        <p:nvSpPr>
          <p:cNvPr id="5" name="Footer Placeholder 4">
            <a:extLst>
              <a:ext uri="{FF2B5EF4-FFF2-40B4-BE49-F238E27FC236}">
                <a16:creationId xmlns:a16="http://schemas.microsoft.com/office/drawing/2014/main" id="{A38CF72B-A5B4-4009-8BEB-0E173F8E08EB}"/>
              </a:ext>
            </a:extLst>
          </p:cNvPr>
          <p:cNvSpPr>
            <a:spLocks noGrp="1"/>
          </p:cNvSpPr>
          <p:nvPr>
            <p:ph type="ftr" sz="quarter" idx="12"/>
          </p:nvPr>
        </p:nvSpPr>
        <p:spPr/>
        <p:txBody>
          <a:bodyPr/>
          <a:lstStyle/>
          <a:p>
            <a:endParaRPr lang="en-GB" dirty="0"/>
          </a:p>
        </p:txBody>
      </p:sp>
      <p:sp>
        <p:nvSpPr>
          <p:cNvPr id="6" name="Title 5">
            <a:extLst>
              <a:ext uri="{FF2B5EF4-FFF2-40B4-BE49-F238E27FC236}">
                <a16:creationId xmlns:a16="http://schemas.microsoft.com/office/drawing/2014/main" id="{82328AB2-08A4-4D56-AEF2-B7B10848A3FB}"/>
              </a:ext>
            </a:extLst>
          </p:cNvPr>
          <p:cNvSpPr>
            <a:spLocks noGrp="1"/>
          </p:cNvSpPr>
          <p:nvPr>
            <p:ph type="title"/>
          </p:nvPr>
        </p:nvSpPr>
        <p:spPr>
          <a:xfrm>
            <a:off x="482192" y="527303"/>
            <a:ext cx="5148000" cy="1008000"/>
          </a:xfrm>
        </p:spPr>
        <p:txBody>
          <a:bodyPr/>
          <a:lstStyle/>
          <a:p>
            <a:r>
              <a:rPr lang="en-GB" dirty="0"/>
              <a:t>Click to edit Master title style</a:t>
            </a:r>
          </a:p>
        </p:txBody>
      </p:sp>
      <p:sp>
        <p:nvSpPr>
          <p:cNvPr id="7" name="Text Placeholder 6">
            <a:extLst>
              <a:ext uri="{FF2B5EF4-FFF2-40B4-BE49-F238E27FC236}">
                <a16:creationId xmlns:a16="http://schemas.microsoft.com/office/drawing/2014/main" id="{FBF08E94-4C72-4C8D-8066-F8A77C032093}"/>
              </a:ext>
            </a:extLst>
          </p:cNvPr>
          <p:cNvSpPr>
            <a:spLocks noGrp="1"/>
          </p:cNvSpPr>
          <p:nvPr>
            <p:ph type="body" sz="quarter" idx="15"/>
          </p:nvPr>
        </p:nvSpPr>
        <p:spPr>
          <a:xfrm>
            <a:off x="466726" y="1781275"/>
            <a:ext cx="5163466" cy="4356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4122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nd Text (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A5F0602-BB1A-404D-9B67-320921379A0F}"/>
              </a:ext>
            </a:extLst>
          </p:cNvPr>
          <p:cNvSpPr>
            <a:spLocks noGrp="1"/>
          </p:cNvSpPr>
          <p:nvPr>
            <p:ph type="pic" sz="quarter" idx="13"/>
          </p:nvPr>
        </p:nvSpPr>
        <p:spPr>
          <a:xfrm>
            <a:off x="0" y="1"/>
            <a:ext cx="6096000" cy="6858000"/>
          </a:xfrm>
          <a:noFill/>
        </p:spPr>
        <p:txBody>
          <a:bodyPr lIns="180000" tIns="180000"/>
          <a:lstStyle>
            <a:lvl1pPr marL="0" indent="0" algn="l">
              <a:buNone/>
              <a:defRPr sz="1477"/>
            </a:lvl1pPr>
          </a:lstStyle>
          <a:p>
            <a:r>
              <a:rPr lang="en-GB" dirty="0"/>
              <a:t>Click icon to add picture</a:t>
            </a:r>
          </a:p>
        </p:txBody>
      </p:sp>
      <p:sp>
        <p:nvSpPr>
          <p:cNvPr id="2" name="Title 1">
            <a:extLst>
              <a:ext uri="{FF2B5EF4-FFF2-40B4-BE49-F238E27FC236}">
                <a16:creationId xmlns:a16="http://schemas.microsoft.com/office/drawing/2014/main" id="{F6CEEF6D-3920-4025-ABA4-D33F9AA91927}"/>
              </a:ext>
            </a:extLst>
          </p:cNvPr>
          <p:cNvSpPr>
            <a:spLocks noGrp="1"/>
          </p:cNvSpPr>
          <p:nvPr>
            <p:ph type="title"/>
          </p:nvPr>
        </p:nvSpPr>
        <p:spPr>
          <a:xfrm>
            <a:off x="6551271" y="527303"/>
            <a:ext cx="5148000" cy="1008000"/>
          </a:xfrm>
        </p:spPr>
        <p:txBody>
          <a:bodyPr/>
          <a:lstStyle/>
          <a:p>
            <a:r>
              <a:rPr lang="en-GB" dirty="0"/>
              <a:t>Click to edit Master title style</a:t>
            </a:r>
          </a:p>
        </p:txBody>
      </p:sp>
      <p:sp>
        <p:nvSpPr>
          <p:cNvPr id="3" name="Date Placeholder 2">
            <a:extLst>
              <a:ext uri="{FF2B5EF4-FFF2-40B4-BE49-F238E27FC236}">
                <a16:creationId xmlns:a16="http://schemas.microsoft.com/office/drawing/2014/main" id="{5F741A26-9025-496B-9194-7236AE2900F2}"/>
              </a:ext>
            </a:extLst>
          </p:cNvPr>
          <p:cNvSpPr>
            <a:spLocks noGrp="1"/>
          </p:cNvSpPr>
          <p:nvPr>
            <p:ph type="dt" sz="half" idx="15"/>
          </p:nvPr>
        </p:nvSpPr>
        <p:spPr/>
        <p:txBody>
          <a:bodyPr/>
          <a:lstStyle/>
          <a:p>
            <a:r>
              <a:rPr lang="en-GB" dirty="0"/>
              <a:t>H&amp;M Foundation</a:t>
            </a:r>
          </a:p>
        </p:txBody>
      </p:sp>
      <p:sp>
        <p:nvSpPr>
          <p:cNvPr id="4" name="Footer Placeholder 3">
            <a:extLst>
              <a:ext uri="{FF2B5EF4-FFF2-40B4-BE49-F238E27FC236}">
                <a16:creationId xmlns:a16="http://schemas.microsoft.com/office/drawing/2014/main" id="{EBD79638-BB1B-448A-BD97-79C323A8827F}"/>
              </a:ext>
            </a:extLst>
          </p:cNvPr>
          <p:cNvSpPr>
            <a:spLocks noGrp="1"/>
          </p:cNvSpPr>
          <p:nvPr>
            <p:ph type="ftr" sz="quarter" idx="16"/>
          </p:nvPr>
        </p:nvSpPr>
        <p:spPr/>
        <p:txBody>
          <a:bodyPr/>
          <a:lstStyle/>
          <a:p>
            <a:endParaRPr lang="en-GB" dirty="0"/>
          </a:p>
        </p:txBody>
      </p:sp>
      <p:sp>
        <p:nvSpPr>
          <p:cNvPr id="5" name="Slide Number Placeholder 4">
            <a:extLst>
              <a:ext uri="{FF2B5EF4-FFF2-40B4-BE49-F238E27FC236}">
                <a16:creationId xmlns:a16="http://schemas.microsoft.com/office/drawing/2014/main" id="{C2EA6F6A-AC67-419D-B1EC-5AAC27C055AB}"/>
              </a:ext>
            </a:extLst>
          </p:cNvPr>
          <p:cNvSpPr>
            <a:spLocks noGrp="1"/>
          </p:cNvSpPr>
          <p:nvPr>
            <p:ph type="sldNum" sz="quarter" idx="17"/>
          </p:nvPr>
        </p:nvSpPr>
        <p:spPr/>
        <p:txBody>
          <a:bodyPr/>
          <a:lstStyle/>
          <a:p>
            <a:fld id="{0B1617BE-BA58-4B59-88D5-A8C7B239E913}" type="slidenum">
              <a:rPr lang="en-GB" smtClean="0"/>
              <a:pPr/>
              <a:t>‹#›</a:t>
            </a:fld>
            <a:endParaRPr lang="en-GB" dirty="0"/>
          </a:p>
        </p:txBody>
      </p:sp>
      <p:sp>
        <p:nvSpPr>
          <p:cNvPr id="10" name="Text Placeholder 6">
            <a:extLst>
              <a:ext uri="{FF2B5EF4-FFF2-40B4-BE49-F238E27FC236}">
                <a16:creationId xmlns:a16="http://schemas.microsoft.com/office/drawing/2014/main" id="{F7671ED3-0926-4DBF-A659-6B7EEEA4E41E}"/>
              </a:ext>
            </a:extLst>
          </p:cNvPr>
          <p:cNvSpPr>
            <a:spLocks noGrp="1"/>
          </p:cNvSpPr>
          <p:nvPr>
            <p:ph type="body" sz="quarter" idx="18"/>
          </p:nvPr>
        </p:nvSpPr>
        <p:spPr>
          <a:xfrm>
            <a:off x="6551269" y="1781275"/>
            <a:ext cx="5161305" cy="4356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6394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EF82DE-7FAF-40C2-8494-E577225C9A00}"/>
              </a:ext>
            </a:extLst>
          </p:cNvPr>
          <p:cNvSpPr>
            <a:spLocks noGrp="1"/>
          </p:cNvSpPr>
          <p:nvPr>
            <p:ph type="title"/>
          </p:nvPr>
        </p:nvSpPr>
        <p:spPr/>
        <p:txBody>
          <a:bodyPr/>
          <a:lstStyle/>
          <a:p>
            <a:r>
              <a:rPr lang="en-GB" dirty="0"/>
              <a:t>Click to edit Master title style</a:t>
            </a:r>
          </a:p>
        </p:txBody>
      </p:sp>
      <p:sp>
        <p:nvSpPr>
          <p:cNvPr id="2" name="Date Placeholder 1">
            <a:extLst>
              <a:ext uri="{FF2B5EF4-FFF2-40B4-BE49-F238E27FC236}">
                <a16:creationId xmlns:a16="http://schemas.microsoft.com/office/drawing/2014/main" id="{8FD01A4F-A690-4611-9DF5-214753098EA8}"/>
              </a:ext>
            </a:extLst>
          </p:cNvPr>
          <p:cNvSpPr>
            <a:spLocks noGrp="1"/>
          </p:cNvSpPr>
          <p:nvPr>
            <p:ph type="dt" sz="half" idx="14"/>
          </p:nvPr>
        </p:nvSpPr>
        <p:spPr/>
        <p:txBody>
          <a:bodyPr/>
          <a:lstStyle/>
          <a:p>
            <a:r>
              <a:rPr lang="en-GB" dirty="0"/>
              <a:t>H&amp;M Foundation</a:t>
            </a:r>
          </a:p>
        </p:txBody>
      </p:sp>
      <p:sp>
        <p:nvSpPr>
          <p:cNvPr id="8" name="Footer Placeholder 7">
            <a:extLst>
              <a:ext uri="{FF2B5EF4-FFF2-40B4-BE49-F238E27FC236}">
                <a16:creationId xmlns:a16="http://schemas.microsoft.com/office/drawing/2014/main" id="{ABF888E3-25FA-44DA-8480-CCA815627FFF}"/>
              </a:ext>
            </a:extLst>
          </p:cNvPr>
          <p:cNvSpPr>
            <a:spLocks noGrp="1"/>
          </p:cNvSpPr>
          <p:nvPr>
            <p:ph type="ftr" sz="quarter" idx="15"/>
          </p:nvPr>
        </p:nvSpPr>
        <p:spPr/>
        <p:txBody>
          <a:bodyPr/>
          <a:lstStyle/>
          <a:p>
            <a:endParaRPr lang="en-GB" dirty="0"/>
          </a:p>
        </p:txBody>
      </p:sp>
      <p:sp>
        <p:nvSpPr>
          <p:cNvPr id="9" name="Slide Number Placeholder 8">
            <a:extLst>
              <a:ext uri="{FF2B5EF4-FFF2-40B4-BE49-F238E27FC236}">
                <a16:creationId xmlns:a16="http://schemas.microsoft.com/office/drawing/2014/main" id="{C7AF7654-4931-46F7-91DD-55B1B0EAC20C}"/>
              </a:ext>
            </a:extLst>
          </p:cNvPr>
          <p:cNvSpPr>
            <a:spLocks noGrp="1"/>
          </p:cNvSpPr>
          <p:nvPr>
            <p:ph type="sldNum" sz="quarter" idx="16"/>
          </p:nvPr>
        </p:nvSpPr>
        <p:spPr/>
        <p:txBody>
          <a:bodyPr/>
          <a:lstStyle/>
          <a:p>
            <a:fld id="{0B1617BE-BA58-4B59-88D5-A8C7B239E913}" type="slidenum">
              <a:rPr lang="en-GB" smtClean="0"/>
              <a:pPr/>
              <a:t>‹#›</a:t>
            </a:fld>
            <a:endParaRPr lang="en-GB" dirty="0"/>
          </a:p>
        </p:txBody>
      </p:sp>
      <p:sp>
        <p:nvSpPr>
          <p:cNvPr id="4" name="Text Placeholder 3">
            <a:extLst>
              <a:ext uri="{FF2B5EF4-FFF2-40B4-BE49-F238E27FC236}">
                <a16:creationId xmlns:a16="http://schemas.microsoft.com/office/drawing/2014/main" id="{5E514AF2-4A55-489B-A6D3-DB441B7F558C}"/>
              </a:ext>
            </a:extLst>
          </p:cNvPr>
          <p:cNvSpPr>
            <a:spLocks noGrp="1"/>
          </p:cNvSpPr>
          <p:nvPr>
            <p:ph type="body" sz="quarter" idx="17"/>
          </p:nvPr>
        </p:nvSpPr>
        <p:spPr>
          <a:xfrm>
            <a:off x="469393" y="1782503"/>
            <a:ext cx="11232000" cy="4356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98524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larger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EF82DE-7FAF-40C2-8494-E577225C9A00}"/>
              </a:ext>
            </a:extLst>
          </p:cNvPr>
          <p:cNvSpPr>
            <a:spLocks noGrp="1"/>
          </p:cNvSpPr>
          <p:nvPr>
            <p:ph type="title"/>
          </p:nvPr>
        </p:nvSpPr>
        <p:spPr/>
        <p:txBody>
          <a:bodyPr/>
          <a:lstStyle/>
          <a:p>
            <a:r>
              <a:rPr lang="en-GB" dirty="0"/>
              <a:t>Click to edit Master title style</a:t>
            </a:r>
          </a:p>
        </p:txBody>
      </p:sp>
      <p:sp>
        <p:nvSpPr>
          <p:cNvPr id="2" name="Date Placeholder 1">
            <a:extLst>
              <a:ext uri="{FF2B5EF4-FFF2-40B4-BE49-F238E27FC236}">
                <a16:creationId xmlns:a16="http://schemas.microsoft.com/office/drawing/2014/main" id="{8FD01A4F-A690-4611-9DF5-214753098EA8}"/>
              </a:ext>
            </a:extLst>
          </p:cNvPr>
          <p:cNvSpPr>
            <a:spLocks noGrp="1"/>
          </p:cNvSpPr>
          <p:nvPr>
            <p:ph type="dt" sz="half" idx="14"/>
          </p:nvPr>
        </p:nvSpPr>
        <p:spPr/>
        <p:txBody>
          <a:bodyPr/>
          <a:lstStyle/>
          <a:p>
            <a:r>
              <a:rPr lang="en-GB" dirty="0"/>
              <a:t>H&amp;M Foundation</a:t>
            </a:r>
          </a:p>
        </p:txBody>
      </p:sp>
      <p:sp>
        <p:nvSpPr>
          <p:cNvPr id="8" name="Footer Placeholder 7">
            <a:extLst>
              <a:ext uri="{FF2B5EF4-FFF2-40B4-BE49-F238E27FC236}">
                <a16:creationId xmlns:a16="http://schemas.microsoft.com/office/drawing/2014/main" id="{ABF888E3-25FA-44DA-8480-CCA815627FFF}"/>
              </a:ext>
            </a:extLst>
          </p:cNvPr>
          <p:cNvSpPr>
            <a:spLocks noGrp="1"/>
          </p:cNvSpPr>
          <p:nvPr>
            <p:ph type="ftr" sz="quarter" idx="15"/>
          </p:nvPr>
        </p:nvSpPr>
        <p:spPr/>
        <p:txBody>
          <a:bodyPr/>
          <a:lstStyle/>
          <a:p>
            <a:endParaRPr lang="en-GB" dirty="0"/>
          </a:p>
        </p:txBody>
      </p:sp>
      <p:sp>
        <p:nvSpPr>
          <p:cNvPr id="9" name="Slide Number Placeholder 8">
            <a:extLst>
              <a:ext uri="{FF2B5EF4-FFF2-40B4-BE49-F238E27FC236}">
                <a16:creationId xmlns:a16="http://schemas.microsoft.com/office/drawing/2014/main" id="{C7AF7654-4931-46F7-91DD-55B1B0EAC20C}"/>
              </a:ext>
            </a:extLst>
          </p:cNvPr>
          <p:cNvSpPr>
            <a:spLocks noGrp="1"/>
          </p:cNvSpPr>
          <p:nvPr>
            <p:ph type="sldNum" sz="quarter" idx="16"/>
          </p:nvPr>
        </p:nvSpPr>
        <p:spPr/>
        <p:txBody>
          <a:bodyPr/>
          <a:lstStyle/>
          <a:p>
            <a:fld id="{0B1617BE-BA58-4B59-88D5-A8C7B239E913}" type="slidenum">
              <a:rPr lang="en-GB" smtClean="0"/>
              <a:pPr/>
              <a:t>‹#›</a:t>
            </a:fld>
            <a:endParaRPr lang="en-GB" dirty="0"/>
          </a:p>
        </p:txBody>
      </p:sp>
      <p:sp>
        <p:nvSpPr>
          <p:cNvPr id="4" name="Text Placeholder 3">
            <a:extLst>
              <a:ext uri="{FF2B5EF4-FFF2-40B4-BE49-F238E27FC236}">
                <a16:creationId xmlns:a16="http://schemas.microsoft.com/office/drawing/2014/main" id="{5E514AF2-4A55-489B-A6D3-DB441B7F558C}"/>
              </a:ext>
            </a:extLst>
          </p:cNvPr>
          <p:cNvSpPr>
            <a:spLocks noGrp="1"/>
          </p:cNvSpPr>
          <p:nvPr>
            <p:ph type="body" sz="quarter" idx="17"/>
          </p:nvPr>
        </p:nvSpPr>
        <p:spPr>
          <a:xfrm>
            <a:off x="469393" y="1782503"/>
            <a:ext cx="11232000" cy="4356000"/>
          </a:xfrm>
        </p:spPr>
        <p:txBody>
          <a:bodyPr/>
          <a:lstStyle>
            <a:lvl1pPr>
              <a:defRPr sz="2461"/>
            </a:lvl1pPr>
            <a:lvl2pPr>
              <a:defRPr sz="2461"/>
            </a:lvl2pPr>
            <a:lvl3pPr>
              <a:defRPr sz="2461"/>
            </a:lvl3pPr>
            <a:lvl4pPr>
              <a:defRPr sz="2461"/>
            </a:lvl4pPr>
            <a:lvl5pPr>
              <a:defRPr sz="246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4170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arger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EF82DE-7FAF-40C2-8494-E577225C9A00}"/>
              </a:ext>
            </a:extLst>
          </p:cNvPr>
          <p:cNvSpPr>
            <a:spLocks noGrp="1"/>
          </p:cNvSpPr>
          <p:nvPr>
            <p:ph type="title"/>
          </p:nvPr>
        </p:nvSpPr>
        <p:spPr/>
        <p:txBody>
          <a:bodyPr/>
          <a:lstStyle/>
          <a:p>
            <a:r>
              <a:rPr lang="en-GB" dirty="0"/>
              <a:t>Click to edit Master title style</a:t>
            </a:r>
          </a:p>
        </p:txBody>
      </p:sp>
      <p:sp>
        <p:nvSpPr>
          <p:cNvPr id="2" name="Date Placeholder 1">
            <a:extLst>
              <a:ext uri="{FF2B5EF4-FFF2-40B4-BE49-F238E27FC236}">
                <a16:creationId xmlns:a16="http://schemas.microsoft.com/office/drawing/2014/main" id="{8FD01A4F-A690-4611-9DF5-214753098EA8}"/>
              </a:ext>
            </a:extLst>
          </p:cNvPr>
          <p:cNvSpPr>
            <a:spLocks noGrp="1"/>
          </p:cNvSpPr>
          <p:nvPr>
            <p:ph type="dt" sz="half" idx="14"/>
          </p:nvPr>
        </p:nvSpPr>
        <p:spPr/>
        <p:txBody>
          <a:bodyPr/>
          <a:lstStyle/>
          <a:p>
            <a:r>
              <a:rPr lang="en-GB" dirty="0"/>
              <a:t>H&amp;M Foundation</a:t>
            </a:r>
          </a:p>
        </p:txBody>
      </p:sp>
      <p:sp>
        <p:nvSpPr>
          <p:cNvPr id="8" name="Footer Placeholder 7">
            <a:extLst>
              <a:ext uri="{FF2B5EF4-FFF2-40B4-BE49-F238E27FC236}">
                <a16:creationId xmlns:a16="http://schemas.microsoft.com/office/drawing/2014/main" id="{ABF888E3-25FA-44DA-8480-CCA815627FFF}"/>
              </a:ext>
            </a:extLst>
          </p:cNvPr>
          <p:cNvSpPr>
            <a:spLocks noGrp="1"/>
          </p:cNvSpPr>
          <p:nvPr>
            <p:ph type="ftr" sz="quarter" idx="15"/>
          </p:nvPr>
        </p:nvSpPr>
        <p:spPr/>
        <p:txBody>
          <a:bodyPr/>
          <a:lstStyle/>
          <a:p>
            <a:endParaRPr lang="en-GB" dirty="0"/>
          </a:p>
        </p:txBody>
      </p:sp>
      <p:sp>
        <p:nvSpPr>
          <p:cNvPr id="9" name="Slide Number Placeholder 8">
            <a:extLst>
              <a:ext uri="{FF2B5EF4-FFF2-40B4-BE49-F238E27FC236}">
                <a16:creationId xmlns:a16="http://schemas.microsoft.com/office/drawing/2014/main" id="{C7AF7654-4931-46F7-91DD-55B1B0EAC20C}"/>
              </a:ext>
            </a:extLst>
          </p:cNvPr>
          <p:cNvSpPr>
            <a:spLocks noGrp="1"/>
          </p:cNvSpPr>
          <p:nvPr>
            <p:ph type="sldNum" sz="quarter" idx="16"/>
          </p:nvPr>
        </p:nvSpPr>
        <p:spPr/>
        <p:txBody>
          <a:bodyPr/>
          <a:lstStyle/>
          <a:p>
            <a:fld id="{0B1617BE-BA58-4B59-88D5-A8C7B239E913}" type="slidenum">
              <a:rPr lang="en-GB" smtClean="0"/>
              <a:pPr/>
              <a:t>‹#›</a:t>
            </a:fld>
            <a:endParaRPr lang="en-GB" dirty="0"/>
          </a:p>
        </p:txBody>
      </p:sp>
      <p:sp>
        <p:nvSpPr>
          <p:cNvPr id="4" name="Text Placeholder 3">
            <a:extLst>
              <a:ext uri="{FF2B5EF4-FFF2-40B4-BE49-F238E27FC236}">
                <a16:creationId xmlns:a16="http://schemas.microsoft.com/office/drawing/2014/main" id="{5E514AF2-4A55-489B-A6D3-DB441B7F558C}"/>
              </a:ext>
            </a:extLst>
          </p:cNvPr>
          <p:cNvSpPr>
            <a:spLocks noGrp="1"/>
          </p:cNvSpPr>
          <p:nvPr>
            <p:ph type="body" sz="quarter" idx="17"/>
          </p:nvPr>
        </p:nvSpPr>
        <p:spPr>
          <a:xfrm>
            <a:off x="469393" y="1782503"/>
            <a:ext cx="11232000" cy="4356000"/>
          </a:xfrm>
        </p:spPr>
        <p:txBody>
          <a:bodyPr numCol="2" spcCol="216000"/>
          <a:lstStyle>
            <a:lvl1pPr>
              <a:defRPr sz="2461"/>
            </a:lvl1pPr>
            <a:lvl2pPr>
              <a:defRPr sz="2461"/>
            </a:lvl2pPr>
            <a:lvl3pPr>
              <a:defRPr sz="2461"/>
            </a:lvl3pPr>
            <a:lvl4pPr>
              <a:defRPr sz="2461"/>
            </a:lvl4pPr>
            <a:lvl5pPr>
              <a:defRPr sz="246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2367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 pictur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00B1567-3D1C-4B36-B3CB-E079F1E38156}"/>
              </a:ext>
            </a:extLst>
          </p:cNvPr>
          <p:cNvSpPr>
            <a:spLocks noGrp="1"/>
          </p:cNvSpPr>
          <p:nvPr>
            <p:ph type="pic" sz="quarter" idx="13"/>
          </p:nvPr>
        </p:nvSpPr>
        <p:spPr>
          <a:xfrm>
            <a:off x="0" y="1"/>
            <a:ext cx="12192000" cy="6857999"/>
          </a:xfrm>
          <a:solidFill>
            <a:schemeClr val="bg1"/>
          </a:solidFill>
        </p:spPr>
        <p:txBody>
          <a:bodyPr lIns="180000" tIns="180000"/>
          <a:lstStyle>
            <a:lvl1pPr marL="0" indent="0" algn="l">
              <a:buNone/>
              <a:defRPr sz="1477">
                <a:solidFill>
                  <a:schemeClr val="tx1"/>
                </a:solidFill>
              </a:defRPr>
            </a:lvl1pPr>
          </a:lstStyle>
          <a:p>
            <a:r>
              <a:rPr lang="en-GB" dirty="0"/>
              <a:t>Click icon to add picture</a:t>
            </a:r>
          </a:p>
        </p:txBody>
      </p:sp>
      <p:sp>
        <p:nvSpPr>
          <p:cNvPr id="2" name="Date Placeholder 1">
            <a:extLst>
              <a:ext uri="{FF2B5EF4-FFF2-40B4-BE49-F238E27FC236}">
                <a16:creationId xmlns:a16="http://schemas.microsoft.com/office/drawing/2014/main" id="{8FD01A4F-A690-4611-9DF5-214753098EA8}"/>
              </a:ext>
            </a:extLst>
          </p:cNvPr>
          <p:cNvSpPr>
            <a:spLocks noGrp="1"/>
          </p:cNvSpPr>
          <p:nvPr>
            <p:ph type="dt" sz="half" idx="14"/>
          </p:nvPr>
        </p:nvSpPr>
        <p:spPr/>
        <p:txBody>
          <a:bodyPr/>
          <a:lstStyle/>
          <a:p>
            <a:r>
              <a:rPr lang="en-GB" dirty="0"/>
              <a:t>H&amp;M Foundation</a:t>
            </a:r>
          </a:p>
        </p:txBody>
      </p:sp>
      <p:sp>
        <p:nvSpPr>
          <p:cNvPr id="8" name="Footer Placeholder 7">
            <a:extLst>
              <a:ext uri="{FF2B5EF4-FFF2-40B4-BE49-F238E27FC236}">
                <a16:creationId xmlns:a16="http://schemas.microsoft.com/office/drawing/2014/main" id="{ABF888E3-25FA-44DA-8480-CCA815627FFF}"/>
              </a:ext>
            </a:extLst>
          </p:cNvPr>
          <p:cNvSpPr>
            <a:spLocks noGrp="1"/>
          </p:cNvSpPr>
          <p:nvPr>
            <p:ph type="ftr" sz="quarter" idx="15"/>
          </p:nvPr>
        </p:nvSpPr>
        <p:spPr/>
        <p:txBody>
          <a:bodyPr/>
          <a:lstStyle/>
          <a:p>
            <a:endParaRPr lang="en-GB" dirty="0"/>
          </a:p>
        </p:txBody>
      </p:sp>
      <p:sp>
        <p:nvSpPr>
          <p:cNvPr id="9" name="Slide Number Placeholder 8">
            <a:extLst>
              <a:ext uri="{FF2B5EF4-FFF2-40B4-BE49-F238E27FC236}">
                <a16:creationId xmlns:a16="http://schemas.microsoft.com/office/drawing/2014/main" id="{C7AF7654-4931-46F7-91DD-55B1B0EAC20C}"/>
              </a:ext>
            </a:extLst>
          </p:cNvPr>
          <p:cNvSpPr>
            <a:spLocks noGrp="1"/>
          </p:cNvSpPr>
          <p:nvPr>
            <p:ph type="sldNum" sz="quarter" idx="16"/>
          </p:nvPr>
        </p:nvSpPr>
        <p:spPr/>
        <p:txBody>
          <a:bodyPr/>
          <a:lstStyle/>
          <a:p>
            <a:fld id="{0B1617BE-BA58-4B59-88D5-A8C7B239E913}" type="slidenum">
              <a:rPr lang="en-GB" smtClean="0"/>
              <a:pPr/>
              <a:t>‹#›</a:t>
            </a:fld>
            <a:endParaRPr lang="en-GB" dirty="0"/>
          </a:p>
        </p:txBody>
      </p:sp>
      <p:sp>
        <p:nvSpPr>
          <p:cNvPr id="3" name="Title 2">
            <a:extLst>
              <a:ext uri="{FF2B5EF4-FFF2-40B4-BE49-F238E27FC236}">
                <a16:creationId xmlns:a16="http://schemas.microsoft.com/office/drawing/2014/main" id="{2A904E44-6373-44CB-9B4E-3A2CFC123B3A}"/>
              </a:ext>
            </a:extLst>
          </p:cNvPr>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19125048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EE826E2-7C2F-55C5-B836-9B3CFF619217}"/>
              </a:ext>
            </a:extLst>
          </p:cNvPr>
          <p:cNvGraphicFramePr>
            <a:graphicFrameLocks noChangeAspect="1"/>
          </p:cNvGraphicFramePr>
          <p:nvPr userDrawn="1">
            <p:custDataLst>
              <p:tags r:id="rId38"/>
            </p:custDataLst>
            <p:extLst>
              <p:ext uri="{D42A27DB-BD31-4B8C-83A1-F6EECF244321}">
                <p14:modId xmlns:p14="http://schemas.microsoft.com/office/powerpoint/2010/main" val="813475505"/>
              </p:ext>
            </p:extLst>
          </p:nvPr>
        </p:nvGraphicFramePr>
        <p:xfrm>
          <a:off x="1251" y="1232"/>
          <a:ext cx="1252" cy="1232"/>
        </p:xfrm>
        <a:graphic>
          <a:graphicData uri="http://schemas.openxmlformats.org/presentationml/2006/ole">
            <mc:AlternateContent xmlns:mc="http://schemas.openxmlformats.org/markup-compatibility/2006">
              <mc:Choice xmlns:v="urn:schemas-microsoft-com:vml" Requires="v">
                <p:oleObj name="think-cell Slide" r:id="rId39" imgW="512" imgH="514" progId="TCLayout.ActiveDocument.1">
                  <p:embed/>
                </p:oleObj>
              </mc:Choice>
              <mc:Fallback>
                <p:oleObj name="think-cell Slide" r:id="rId39" imgW="512" imgH="514" progId="TCLayout.ActiveDocument.1">
                  <p:embed/>
                  <p:pic>
                    <p:nvPicPr>
                      <p:cNvPr id="8" name="think-cell data - do not delete" hidden="1">
                        <a:extLst>
                          <a:ext uri="{FF2B5EF4-FFF2-40B4-BE49-F238E27FC236}">
                            <a16:creationId xmlns:a16="http://schemas.microsoft.com/office/drawing/2014/main" id="{EEE826E2-7C2F-55C5-B836-9B3CFF619217}"/>
                          </a:ext>
                        </a:extLst>
                      </p:cNvPr>
                      <p:cNvPicPr/>
                      <p:nvPr/>
                    </p:nvPicPr>
                    <p:blipFill>
                      <a:blip r:embed="rId40"/>
                      <a:stretch>
                        <a:fillRect/>
                      </a:stretch>
                    </p:blipFill>
                    <p:spPr>
                      <a:xfrm>
                        <a:off x="1251" y="1232"/>
                        <a:ext cx="1252" cy="1232"/>
                      </a:xfrm>
                      <a:prstGeom prst="rect">
                        <a:avLst/>
                      </a:prstGeom>
                    </p:spPr>
                  </p:pic>
                </p:oleObj>
              </mc:Fallback>
            </mc:AlternateContent>
          </a:graphicData>
        </a:graphic>
      </p:graphicFrame>
      <p:sp>
        <p:nvSpPr>
          <p:cNvPr id="2" name="Title Placeholder 1"/>
          <p:cNvSpPr>
            <a:spLocks noGrp="1"/>
          </p:cNvSpPr>
          <p:nvPr>
            <p:ph type="title"/>
          </p:nvPr>
        </p:nvSpPr>
        <p:spPr>
          <a:xfrm>
            <a:off x="466725" y="527303"/>
            <a:ext cx="11245850" cy="1008000"/>
          </a:xfrm>
          <a:prstGeom prst="rect">
            <a:avLst/>
          </a:prstGeom>
        </p:spPr>
        <p:txBody>
          <a:bodyPr vert="horz" lIns="0" tIns="0" rIns="0" bIns="0" rtlCol="0" anchor="t" anchorCtr="0">
            <a:noAutofit/>
          </a:bodyPr>
          <a:lstStyle/>
          <a:p>
            <a:r>
              <a:rPr lang="en-GB" noProof="0" dirty="0"/>
              <a:t>Klicka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bwMode="white">
          <a:xfrm>
            <a:off x="469394" y="1772343"/>
            <a:ext cx="11243181" cy="4356000"/>
          </a:xfrm>
          <a:prstGeom prst="rect">
            <a:avLst/>
          </a:prstGeom>
        </p:spPr>
        <p:txBody>
          <a:bodyPr vert="horz" lIns="0" tIns="0" rIns="0" bIns="0" rtlCol="0">
            <a:noAutofit/>
          </a:bodyPr>
          <a:lstStyle/>
          <a:p>
            <a:pPr lvl="0"/>
            <a:r>
              <a:rPr lang="en-GB" noProof="0" dirty="0"/>
              <a:t>Klicka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Date Placeholder 3"/>
          <p:cNvSpPr>
            <a:spLocks noGrp="1"/>
          </p:cNvSpPr>
          <p:nvPr>
            <p:ph type="dt" sz="half" idx="2"/>
          </p:nvPr>
        </p:nvSpPr>
        <p:spPr>
          <a:xfrm>
            <a:off x="469394" y="6377803"/>
            <a:ext cx="1728000" cy="144000"/>
          </a:xfrm>
          <a:prstGeom prst="rect">
            <a:avLst/>
          </a:prstGeom>
        </p:spPr>
        <p:txBody>
          <a:bodyPr vert="horz" lIns="0" tIns="0" rIns="0" bIns="0" rtlCol="0" anchor="b" anchorCtr="0"/>
          <a:lstStyle>
            <a:lvl1pPr algn="l">
              <a:defRPr sz="739" cap="none"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GB" dirty="0"/>
              <a:t>H&amp;M Foundation</a:t>
            </a:r>
            <a:endParaRPr lang="en-GB"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11165661" y="6377803"/>
            <a:ext cx="540000" cy="144000"/>
          </a:xfrm>
          <a:prstGeom prst="rect">
            <a:avLst/>
          </a:prstGeom>
        </p:spPr>
        <p:txBody>
          <a:bodyPr vert="horz" lIns="0" tIns="0" rIns="0" bIns="0" rtlCol="0" anchor="b" anchorCtr="0"/>
          <a:lstStyle>
            <a:lvl1pPr algn="r">
              <a:defRPr sz="739"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0B1617BE-BA58-4B59-88D5-A8C7B239E913}" type="slidenum">
              <a:rPr lang="en-GB" smtClean="0"/>
              <a:pPr/>
              <a:t>‹#›</a:t>
            </a:fld>
            <a:endParaRPr lang="en-GB"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7795250" y="6377803"/>
            <a:ext cx="3240000" cy="144000"/>
          </a:xfrm>
          <a:prstGeom prst="rect">
            <a:avLst/>
          </a:prstGeom>
        </p:spPr>
        <p:txBody>
          <a:bodyPr vert="horz" lIns="0" tIns="0" rIns="0" bIns="0" rtlCol="0" anchor="b" anchorCtr="0"/>
          <a:lstStyle>
            <a:lvl1pPr algn="r">
              <a:defRPr sz="739" kern="1200" cap="none" spc="0"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476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hdr="0" ftr="0"/>
  <p:txStyles>
    <p:titleStyle>
      <a:lvl1pPr algn="l" defTabSz="685312" rtl="0" eaLnBrk="1" latinLnBrk="0" hangingPunct="1">
        <a:lnSpc>
          <a:spcPct val="100000"/>
        </a:lnSpc>
        <a:spcBef>
          <a:spcPct val="0"/>
        </a:spcBef>
        <a:buNone/>
        <a:defRPr sz="2400" b="0" i="0" kern="1200" cap="none"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92146" indent="-92146" algn="l" defTabSz="685312" rtl="0" eaLnBrk="1" latinLnBrk="0" hangingPunct="1">
        <a:lnSpc>
          <a:spcPct val="100000"/>
        </a:lnSpc>
        <a:spcBef>
          <a:spcPts val="739"/>
        </a:spcBef>
        <a:spcAft>
          <a:spcPts val="739"/>
        </a:spcAft>
        <a:buClrTx/>
        <a:buFont typeface="Arial" panose="020B0604020202020204" pitchFamily="34" charset="0"/>
        <a:buChar char="•"/>
        <a:defRPr sz="1477" kern="1200">
          <a:solidFill>
            <a:schemeClr val="tx1"/>
          </a:solidFill>
          <a:latin typeface="Arial" panose="020B0604020202020204" pitchFamily="34" charset="0"/>
          <a:ea typeface="+mn-ea"/>
          <a:cs typeface="Arial" panose="020B0604020202020204" pitchFamily="34" charset="0"/>
        </a:defRPr>
      </a:lvl1pPr>
      <a:lvl2pPr marL="92146" indent="-92146" algn="l" defTabSz="685312" rtl="0" eaLnBrk="1" latinLnBrk="0" hangingPunct="1">
        <a:lnSpc>
          <a:spcPct val="100000"/>
        </a:lnSpc>
        <a:spcBef>
          <a:spcPts val="739"/>
        </a:spcBef>
        <a:spcAft>
          <a:spcPts val="739"/>
        </a:spcAft>
        <a:buFont typeface="Arial" panose="020B0604020202020204" pitchFamily="34" charset="0"/>
        <a:buChar char="•"/>
        <a:defRPr sz="1182" kern="1200">
          <a:solidFill>
            <a:schemeClr val="tx1"/>
          </a:solidFill>
          <a:latin typeface="Arial" panose="020B0604020202020204" pitchFamily="34" charset="0"/>
          <a:ea typeface="+mn-ea"/>
          <a:cs typeface="Arial" panose="020B0604020202020204" pitchFamily="34" charset="0"/>
        </a:defRPr>
      </a:lvl2pPr>
      <a:lvl3pPr marL="528065" indent="-173659" algn="l" defTabSz="685312" rtl="0" eaLnBrk="1" latinLnBrk="0" hangingPunct="1">
        <a:lnSpc>
          <a:spcPct val="100000"/>
        </a:lnSpc>
        <a:spcBef>
          <a:spcPts val="0"/>
        </a:spcBef>
        <a:spcAft>
          <a:spcPts val="739"/>
        </a:spcAft>
        <a:buFont typeface="HelveticaNeueLT Pro 55 Roman" panose="020B0604020202020204" pitchFamily="34" charset="0"/>
        <a:buChar char="−"/>
        <a:defRPr sz="1182" kern="1200">
          <a:solidFill>
            <a:schemeClr val="tx1"/>
          </a:solidFill>
          <a:latin typeface="Arial" panose="020B0604020202020204" pitchFamily="34" charset="0"/>
          <a:ea typeface="+mn-ea"/>
          <a:cs typeface="Arial" panose="020B0604020202020204" pitchFamily="34" charset="0"/>
        </a:defRPr>
      </a:lvl3pPr>
      <a:lvl4pPr marL="1063219" indent="-180747" algn="l" defTabSz="685312" rtl="0" eaLnBrk="1" latinLnBrk="0" hangingPunct="1">
        <a:lnSpc>
          <a:spcPct val="100000"/>
        </a:lnSpc>
        <a:spcBef>
          <a:spcPts val="0"/>
        </a:spcBef>
        <a:spcAft>
          <a:spcPts val="739"/>
        </a:spcAft>
        <a:buFont typeface="HelveticaNeueLT Pro 55 Roman" panose="020B0604020202020204" pitchFamily="34" charset="0"/>
        <a:buChar char="–"/>
        <a:defRPr sz="1182" kern="1200">
          <a:solidFill>
            <a:schemeClr val="tx1"/>
          </a:solidFill>
          <a:latin typeface="Arial" panose="020B0604020202020204" pitchFamily="34" charset="0"/>
          <a:ea typeface="+mn-ea"/>
          <a:cs typeface="Arial" panose="020B0604020202020204" pitchFamily="34" charset="0"/>
        </a:defRPr>
      </a:lvl4pPr>
      <a:lvl5pPr marL="1589402" indent="-181289" algn="l" defTabSz="685312" rtl="0" eaLnBrk="1" latinLnBrk="0" hangingPunct="1">
        <a:lnSpc>
          <a:spcPct val="100000"/>
        </a:lnSpc>
        <a:spcBef>
          <a:spcPts val="0"/>
        </a:spcBef>
        <a:spcAft>
          <a:spcPts val="739"/>
        </a:spcAft>
        <a:buFont typeface="HelveticaNeueLT Pro 55 Roman" panose="020B0604020202020204" pitchFamily="34" charset="0"/>
        <a:buChar char="–"/>
        <a:defRPr sz="1182" kern="1200">
          <a:solidFill>
            <a:schemeClr val="tx1"/>
          </a:solidFill>
          <a:latin typeface="Arial" panose="020B0604020202020204" pitchFamily="34" charset="0"/>
          <a:ea typeface="+mn-ea"/>
          <a:cs typeface="Arial" panose="020B0604020202020204" pitchFamily="34" charset="0"/>
        </a:defRPr>
      </a:lvl5pPr>
      <a:lvl6pPr marL="1240422" indent="0" algn="l" defTabSz="685312" rtl="0" eaLnBrk="1" latinLnBrk="0" hangingPunct="1">
        <a:lnSpc>
          <a:spcPct val="90000"/>
        </a:lnSpc>
        <a:spcBef>
          <a:spcPts val="1477"/>
        </a:spcBef>
        <a:buFont typeface="HelveticaNeueLT Pro 55 Roman" panose="020B0604020202020204" pitchFamily="34" charset="0"/>
        <a:buNone/>
        <a:defRPr sz="1279" kern="1200">
          <a:solidFill>
            <a:schemeClr val="tx1"/>
          </a:solidFill>
          <a:latin typeface="+mn-lt"/>
          <a:ea typeface="+mn-ea"/>
          <a:cs typeface="+mn-cs"/>
        </a:defRPr>
      </a:lvl6pPr>
      <a:lvl7pPr marL="1594828" indent="-106322" algn="l" defTabSz="685312" rtl="0" eaLnBrk="1" latinLnBrk="0" hangingPunct="1">
        <a:lnSpc>
          <a:spcPct val="90000"/>
        </a:lnSpc>
        <a:spcBef>
          <a:spcPts val="1477"/>
        </a:spcBef>
        <a:buFont typeface="HelveticaNeueLT Pro 55 Roman" panose="020B0604020202020204" pitchFamily="34" charset="0"/>
        <a:buChar char="–"/>
        <a:defRPr sz="1279" kern="1200">
          <a:solidFill>
            <a:schemeClr val="tx1"/>
          </a:solidFill>
          <a:latin typeface="+mn-lt"/>
          <a:ea typeface="+mn-ea"/>
          <a:cs typeface="+mn-cs"/>
        </a:defRPr>
      </a:lvl7pPr>
      <a:lvl8pPr marL="1842913" indent="-106322" algn="l" defTabSz="685312" rtl="0" eaLnBrk="1" latinLnBrk="0" hangingPunct="1">
        <a:lnSpc>
          <a:spcPct val="90000"/>
        </a:lnSpc>
        <a:spcBef>
          <a:spcPts val="1477"/>
        </a:spcBef>
        <a:buFont typeface="HelveticaNeueLT Pro 55 Roman" panose="020B0604020202020204" pitchFamily="34" charset="0"/>
        <a:buChar char="–"/>
        <a:defRPr sz="1279" kern="1200">
          <a:solidFill>
            <a:schemeClr val="tx1"/>
          </a:solidFill>
          <a:latin typeface="+mn-lt"/>
          <a:ea typeface="+mn-ea"/>
          <a:cs typeface="+mn-cs"/>
        </a:defRPr>
      </a:lvl8pPr>
      <a:lvl9pPr marL="2090997" indent="-106322" algn="l" defTabSz="685312" rtl="0" eaLnBrk="1" latinLnBrk="0" hangingPunct="1">
        <a:lnSpc>
          <a:spcPct val="90000"/>
        </a:lnSpc>
        <a:spcBef>
          <a:spcPts val="1477"/>
        </a:spcBef>
        <a:buFont typeface="HelveticaNeueLT Pro 55 Roman" panose="020B0604020202020204" pitchFamily="34" charset="0"/>
        <a:buChar char="–"/>
        <a:defRPr sz="1279" kern="1200">
          <a:solidFill>
            <a:schemeClr val="tx1"/>
          </a:solidFill>
          <a:latin typeface="+mn-lt"/>
          <a:ea typeface="+mn-ea"/>
          <a:cs typeface="+mn-cs"/>
        </a:defRPr>
      </a:lvl9pPr>
    </p:bodyStyle>
    <p:otherStyle>
      <a:defPPr>
        <a:defRPr lang="en-US"/>
      </a:defPPr>
      <a:lvl1pPr marL="0" algn="l" defTabSz="685312" rtl="0" eaLnBrk="1" latinLnBrk="0" hangingPunct="1">
        <a:defRPr sz="1350" kern="1200">
          <a:solidFill>
            <a:schemeClr val="tx1"/>
          </a:solidFill>
          <a:latin typeface="+mn-lt"/>
          <a:ea typeface="+mn-ea"/>
          <a:cs typeface="+mn-cs"/>
        </a:defRPr>
      </a:lvl1pPr>
      <a:lvl2pPr marL="342656" algn="l" defTabSz="685312" rtl="0" eaLnBrk="1" latinLnBrk="0" hangingPunct="1">
        <a:defRPr sz="1350" kern="1200">
          <a:solidFill>
            <a:schemeClr val="tx1"/>
          </a:solidFill>
          <a:latin typeface="+mn-lt"/>
          <a:ea typeface="+mn-ea"/>
          <a:cs typeface="+mn-cs"/>
        </a:defRPr>
      </a:lvl2pPr>
      <a:lvl3pPr marL="685312" algn="l" defTabSz="685312" rtl="0" eaLnBrk="1" latinLnBrk="0" hangingPunct="1">
        <a:defRPr sz="1350" kern="1200">
          <a:solidFill>
            <a:schemeClr val="tx1"/>
          </a:solidFill>
          <a:latin typeface="+mn-lt"/>
          <a:ea typeface="+mn-ea"/>
          <a:cs typeface="+mn-cs"/>
        </a:defRPr>
      </a:lvl3pPr>
      <a:lvl4pPr marL="1027969" algn="l" defTabSz="685312" rtl="0" eaLnBrk="1" latinLnBrk="0" hangingPunct="1">
        <a:defRPr sz="1350" kern="1200">
          <a:solidFill>
            <a:schemeClr val="tx1"/>
          </a:solidFill>
          <a:latin typeface="+mn-lt"/>
          <a:ea typeface="+mn-ea"/>
          <a:cs typeface="+mn-cs"/>
        </a:defRPr>
      </a:lvl4pPr>
      <a:lvl5pPr marL="1370626" algn="l" defTabSz="685312" rtl="0" eaLnBrk="1" latinLnBrk="0" hangingPunct="1">
        <a:defRPr sz="1350" kern="1200">
          <a:solidFill>
            <a:schemeClr val="tx1"/>
          </a:solidFill>
          <a:latin typeface="+mn-lt"/>
          <a:ea typeface="+mn-ea"/>
          <a:cs typeface="+mn-cs"/>
        </a:defRPr>
      </a:lvl5pPr>
      <a:lvl6pPr marL="1713283" algn="l" defTabSz="685312" rtl="0" eaLnBrk="1" latinLnBrk="0" hangingPunct="1">
        <a:defRPr sz="1350" kern="1200">
          <a:solidFill>
            <a:schemeClr val="tx1"/>
          </a:solidFill>
          <a:latin typeface="+mn-lt"/>
          <a:ea typeface="+mn-ea"/>
          <a:cs typeface="+mn-cs"/>
        </a:defRPr>
      </a:lvl6pPr>
      <a:lvl7pPr marL="2055939" algn="l" defTabSz="685312" rtl="0" eaLnBrk="1" latinLnBrk="0" hangingPunct="1">
        <a:defRPr sz="1350" kern="1200">
          <a:solidFill>
            <a:schemeClr val="tx1"/>
          </a:solidFill>
          <a:latin typeface="+mn-lt"/>
          <a:ea typeface="+mn-ea"/>
          <a:cs typeface="+mn-cs"/>
        </a:defRPr>
      </a:lvl7pPr>
      <a:lvl8pPr marL="2398596" algn="l" defTabSz="685312" rtl="0" eaLnBrk="1" latinLnBrk="0" hangingPunct="1">
        <a:defRPr sz="1350" kern="1200">
          <a:solidFill>
            <a:schemeClr val="tx1"/>
          </a:solidFill>
          <a:latin typeface="+mn-lt"/>
          <a:ea typeface="+mn-ea"/>
          <a:cs typeface="+mn-cs"/>
        </a:defRPr>
      </a:lvl8pPr>
      <a:lvl9pPr marL="2741252" algn="l" defTabSz="68531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94">
          <p15:clr>
            <a:srgbClr val="F26B43"/>
          </p15:clr>
        </p15:guide>
        <p15:guide id="4" pos="1382">
          <p15:clr>
            <a:srgbClr val="F26B43"/>
          </p15:clr>
        </p15:guide>
        <p15:guide id="5" pos="1495">
          <p15:clr>
            <a:srgbClr val="F26B43"/>
          </p15:clr>
        </p15:guide>
        <p15:guide id="6" pos="2582">
          <p15:clr>
            <a:srgbClr val="F26B43"/>
          </p15:clr>
        </p15:guide>
        <p15:guide id="7" pos="2696">
          <p15:clr>
            <a:srgbClr val="F26B43"/>
          </p15:clr>
        </p15:guide>
        <p15:guide id="8" pos="3783">
          <p15:clr>
            <a:srgbClr val="F26B43"/>
          </p15:clr>
        </p15:guide>
        <p15:guide id="9" pos="3896">
          <p15:clr>
            <a:srgbClr val="F26B43"/>
          </p15:clr>
        </p15:guide>
        <p15:guide id="10" pos="4983">
          <p15:clr>
            <a:srgbClr val="F26B43"/>
          </p15:clr>
        </p15:guide>
        <p15:guide id="11" pos="5097">
          <p15:clr>
            <a:srgbClr val="F26B43"/>
          </p15:clr>
        </p15:guide>
        <p15:guide id="12" pos="6184">
          <p15:clr>
            <a:srgbClr val="F26B43"/>
          </p15:clr>
        </p15:guide>
        <p15:guide id="13" pos="6297">
          <p15:clr>
            <a:srgbClr val="F26B43"/>
          </p15:clr>
        </p15:guide>
        <p15:guide id="14" pos="7378">
          <p15:clr>
            <a:srgbClr val="F26B43"/>
          </p15:clr>
        </p15:guide>
        <p15:guide id="15" orient="horz">
          <p15:clr>
            <a:srgbClr val="F26B43"/>
          </p15:clr>
        </p15:guide>
        <p15:guide id="16" orient="horz" pos="4320">
          <p15:clr>
            <a:srgbClr val="F26B43"/>
          </p15:clr>
        </p15:guide>
        <p15:guide id="17" orient="horz" pos="362">
          <p15:clr>
            <a:srgbClr val="F26B43"/>
          </p15:clr>
        </p15:guide>
        <p15:guide id="19" orient="horz" pos="1267">
          <p15:clr>
            <a:srgbClr val="F26B43"/>
          </p15:clr>
        </p15:guide>
        <p15:guide id="20" orient="horz" pos="2057">
          <p15:clr>
            <a:srgbClr val="F26B43"/>
          </p15:clr>
        </p15:guide>
        <p15:guide id="21" orient="horz" pos="2171">
          <p15:clr>
            <a:srgbClr val="F26B43"/>
          </p15:clr>
        </p15:guide>
        <p15:guide id="22" orient="horz" pos="2962">
          <p15:clr>
            <a:srgbClr val="F26B43"/>
          </p15:clr>
        </p15:guide>
        <p15:guide id="23" orient="horz" pos="3075">
          <p15:clr>
            <a:srgbClr val="F26B43"/>
          </p15:clr>
        </p15:guide>
        <p15:guide id="24" orient="horz" pos="3866">
          <p15:clr>
            <a:srgbClr val="F26B43"/>
          </p15:clr>
        </p15:guide>
        <p15:guide id="25" pos="3840">
          <p15:clr>
            <a:srgbClr val="F26B43"/>
          </p15:clr>
        </p15:guide>
        <p15:guide id="26" orient="horz" pos="1147">
          <p15:clr>
            <a:srgbClr val="F26B43"/>
          </p15:clr>
        </p15:guide>
        <p15:guide id="27" orient="horz" pos="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hmfoundation.com/system-map-toolkit-and-guiding-material/" TargetMode="External"/><Relationship Id="rId2"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hyperlink" Target="mailto:info@hmfoundation.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3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3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hyperlink" Target="mailto:info@hmfoundation.com" TargetMode="External"/><Relationship Id="rId4" Type="http://schemas.openxmlformats.org/officeDocument/2006/relationships/hyperlink" Target="https://hmfoundatio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83D074-F56D-1981-16D7-86A714A76FE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22300DE1-7B37-7E9A-F561-E659A488F9BA}"/>
              </a:ext>
            </a:extLst>
          </p:cNvPr>
          <p:cNvSpPr/>
          <p:nvPr/>
        </p:nvSpPr>
        <p:spPr>
          <a:xfrm>
            <a:off x="9645585" y="3770768"/>
            <a:ext cx="2279154" cy="2649452"/>
          </a:xfrm>
          <a:prstGeom prst="rect">
            <a:avLst/>
          </a:prstGeom>
          <a:solidFill>
            <a:srgbClr val="DCBF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60" name="TextBox 59">
            <a:extLst>
              <a:ext uri="{FF2B5EF4-FFF2-40B4-BE49-F238E27FC236}">
                <a16:creationId xmlns:a16="http://schemas.microsoft.com/office/drawing/2014/main" id="{E2A948C4-840D-39B5-EDA6-C9CDB037398D}"/>
              </a:ext>
            </a:extLst>
          </p:cNvPr>
          <p:cNvSpPr txBox="1"/>
          <p:nvPr/>
        </p:nvSpPr>
        <p:spPr>
          <a:xfrm>
            <a:off x="9747953" y="3918377"/>
            <a:ext cx="2017146" cy="2236638"/>
          </a:xfrm>
          <a:prstGeom prst="rect">
            <a:avLst/>
          </a:prstGeom>
          <a:noFill/>
        </p:spPr>
        <p:txBody>
          <a:bodyPr wrap="square">
            <a:spAutoFit/>
          </a:bodyPr>
          <a:lstStyle/>
          <a:p>
            <a:pPr marL="0" marR="0" lvl="0" indent="0" algn="l" defTabSz="702422" rtl="0" eaLnBrk="1" fontAlgn="auto" latinLnBrk="0" hangingPunct="1">
              <a:lnSpc>
                <a:spcPct val="100000"/>
              </a:lnSpc>
              <a:spcBef>
                <a:spcPts val="181"/>
              </a:spcBef>
              <a:spcAft>
                <a:spcPts val="181"/>
              </a:spcAft>
              <a:buClrTx/>
              <a:buSzTx/>
              <a:buFontTx/>
              <a:buNone/>
              <a:tabLst/>
              <a:defRPr/>
            </a:pPr>
            <a:r>
              <a:rPr kumimoji="0" lang="en-GB" sz="93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Content</a:t>
            </a:r>
          </a:p>
          <a:p>
            <a:pPr marL="0" marR="0" lvl="0" indent="0" algn="l" defTabSz="702422" rtl="0" eaLnBrk="1" fontAlgn="auto" latinLnBrk="0" hangingPunct="1">
              <a:lnSpc>
                <a:spcPct val="100000"/>
              </a:lnSpc>
              <a:spcBef>
                <a:spcPts val="181"/>
              </a:spcBef>
              <a:spcAft>
                <a:spcPts val="181"/>
              </a:spcAft>
              <a:buClrTx/>
              <a:buSzTx/>
              <a:buFontTx/>
              <a:buNone/>
              <a:tabLst/>
              <a:defRPr/>
            </a:pPr>
            <a:r>
              <a:rPr kumimoji="0" lang="en-GB" sz="931"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Internal facilitator guide</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Introduction and purpose </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Background </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1: Start finding changes to the map</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2: Reimagine the System Map</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3: Start moving the needle</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Wrap-up and group synthesis </a:t>
            </a: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Optional printable content</a:t>
            </a:r>
            <a:endParaRPr kumimoji="0" lang="en-GB" sz="931"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61" name="TextBox 60">
            <a:extLst>
              <a:ext uri="{FF2B5EF4-FFF2-40B4-BE49-F238E27FC236}">
                <a16:creationId xmlns:a16="http://schemas.microsoft.com/office/drawing/2014/main" id="{1DF34267-E6D8-C93F-AD4A-C902EF84B49D}"/>
              </a:ext>
            </a:extLst>
          </p:cNvPr>
          <p:cNvSpPr txBox="1"/>
          <p:nvPr/>
        </p:nvSpPr>
        <p:spPr>
          <a:xfrm>
            <a:off x="7992715" y="5568139"/>
            <a:ext cx="1595597" cy="665310"/>
          </a:xfrm>
          <a:prstGeom prst="rect">
            <a:avLst/>
          </a:prstGeom>
          <a:noFill/>
        </p:spPr>
        <p:txBody>
          <a:bodyPr wrap="square">
            <a:spAutoFit/>
          </a:bodyPr>
          <a:lstStyle/>
          <a:p>
            <a:pPr marL="0" marR="0" lvl="0" indent="0" algn="l" defTabSz="177808" rtl="0" eaLnBrk="1" fontAlgn="auto" latinLnBrk="0" hangingPunct="0">
              <a:lnSpc>
                <a:spcPct val="100000"/>
              </a:lnSpc>
              <a:spcBef>
                <a:spcPts val="181"/>
              </a:spcBef>
              <a:spcAft>
                <a:spcPts val="0"/>
              </a:spcAft>
              <a:buClrTx/>
              <a:buSzTx/>
              <a:buFontTx/>
              <a:buNone/>
              <a:tabLst/>
              <a:defRPr/>
            </a:pPr>
            <a:r>
              <a:rPr kumimoji="0" lang="en-GB" sz="931"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Developing the system to achieve decarbonisation though greater, and just impact</a:t>
            </a:r>
          </a:p>
        </p:txBody>
      </p:sp>
      <p:sp>
        <p:nvSpPr>
          <p:cNvPr id="62" name="Rectangle 61">
            <a:extLst>
              <a:ext uri="{FF2B5EF4-FFF2-40B4-BE49-F238E27FC236}">
                <a16:creationId xmlns:a16="http://schemas.microsoft.com/office/drawing/2014/main" id="{23E8B5A5-F725-F5DA-FF2A-CA698B49B0B0}"/>
              </a:ext>
            </a:extLst>
          </p:cNvPr>
          <p:cNvSpPr/>
          <p:nvPr/>
        </p:nvSpPr>
        <p:spPr>
          <a:xfrm>
            <a:off x="7992715" y="4715879"/>
            <a:ext cx="1595598" cy="821979"/>
          </a:xfrm>
          <a:custGeom>
            <a:avLst/>
            <a:gdLst>
              <a:gd name="csX0" fmla="*/ 0 w 1595598"/>
              <a:gd name="csY0" fmla="*/ 0 h 821979"/>
              <a:gd name="csX1" fmla="*/ 515910 w 1595598"/>
              <a:gd name="csY1" fmla="*/ 0 h 821979"/>
              <a:gd name="csX2" fmla="*/ 1047776 w 1595598"/>
              <a:gd name="csY2" fmla="*/ 0 h 821979"/>
              <a:gd name="csX3" fmla="*/ 1595598 w 1595598"/>
              <a:gd name="csY3" fmla="*/ 0 h 821979"/>
              <a:gd name="csX4" fmla="*/ 1595598 w 1595598"/>
              <a:gd name="csY4" fmla="*/ 419209 h 821979"/>
              <a:gd name="csX5" fmla="*/ 1595598 w 1595598"/>
              <a:gd name="csY5" fmla="*/ 821979 h 821979"/>
              <a:gd name="csX6" fmla="*/ 1047776 w 1595598"/>
              <a:gd name="csY6" fmla="*/ 821979 h 821979"/>
              <a:gd name="csX7" fmla="*/ 563778 w 1595598"/>
              <a:gd name="csY7" fmla="*/ 821979 h 821979"/>
              <a:gd name="csX8" fmla="*/ 0 w 1595598"/>
              <a:gd name="csY8" fmla="*/ 821979 h 821979"/>
              <a:gd name="csX9" fmla="*/ 0 w 1595598"/>
              <a:gd name="csY9" fmla="*/ 419209 h 821979"/>
              <a:gd name="csX10" fmla="*/ 0 w 1595598"/>
              <a:gd name="csY10" fmla="*/ 0 h 8219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95598" h="821979" extrusionOk="0">
                <a:moveTo>
                  <a:pt x="0" y="0"/>
                </a:moveTo>
                <a:cubicBezTo>
                  <a:pt x="220630" y="-24757"/>
                  <a:pt x="262299" y="-9173"/>
                  <a:pt x="515910" y="0"/>
                </a:cubicBezTo>
                <a:cubicBezTo>
                  <a:pt x="769521" y="9173"/>
                  <a:pt x="848302" y="-1322"/>
                  <a:pt x="1047776" y="0"/>
                </a:cubicBezTo>
                <a:cubicBezTo>
                  <a:pt x="1247250" y="1322"/>
                  <a:pt x="1350369" y="-18578"/>
                  <a:pt x="1595598" y="0"/>
                </a:cubicBezTo>
                <a:cubicBezTo>
                  <a:pt x="1611650" y="129369"/>
                  <a:pt x="1581866" y="299778"/>
                  <a:pt x="1595598" y="419209"/>
                </a:cubicBezTo>
                <a:cubicBezTo>
                  <a:pt x="1609330" y="538640"/>
                  <a:pt x="1612424" y="728297"/>
                  <a:pt x="1595598" y="821979"/>
                </a:cubicBezTo>
                <a:cubicBezTo>
                  <a:pt x="1475062" y="824870"/>
                  <a:pt x="1272650" y="842071"/>
                  <a:pt x="1047776" y="821979"/>
                </a:cubicBezTo>
                <a:cubicBezTo>
                  <a:pt x="822902" y="801887"/>
                  <a:pt x="684498" y="804162"/>
                  <a:pt x="563778" y="821979"/>
                </a:cubicBezTo>
                <a:cubicBezTo>
                  <a:pt x="443058" y="839796"/>
                  <a:pt x="124572" y="824495"/>
                  <a:pt x="0" y="821979"/>
                </a:cubicBezTo>
                <a:cubicBezTo>
                  <a:pt x="-2368" y="665861"/>
                  <a:pt x="11814" y="524055"/>
                  <a:pt x="0" y="419209"/>
                </a:cubicBezTo>
                <a:cubicBezTo>
                  <a:pt x="-11814" y="314363"/>
                  <a:pt x="17338" y="105270"/>
                  <a:pt x="0" y="0"/>
                </a:cubicBezTo>
                <a:close/>
              </a:path>
            </a:pathLst>
          </a:custGeom>
          <a:noFill/>
          <a:ln>
            <a:noFill/>
            <a:extLst>
              <a:ext uri="{C807C97D-BFC1-408E-A445-0C87EB9F89A2}">
                <ask:lineSketchStyleProps xmlns:ask="http://schemas.microsoft.com/office/drawing/2018/sketchyshapes" sd="1015382455">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35817" rtl="0" eaLnBrk="1" fontAlgn="auto" latinLnBrk="0" hangingPunct="0">
              <a:lnSpc>
                <a:spcPct val="100000"/>
              </a:lnSpc>
              <a:spcBef>
                <a:spcPts val="1778"/>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Workshop 3</a:t>
            </a:r>
            <a:b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b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120 min: Reimagining the future system</a:t>
            </a:r>
          </a:p>
        </p:txBody>
      </p:sp>
      <p:sp>
        <p:nvSpPr>
          <p:cNvPr id="53" name="Rectangle 52">
            <a:extLst>
              <a:ext uri="{FF2B5EF4-FFF2-40B4-BE49-F238E27FC236}">
                <a16:creationId xmlns:a16="http://schemas.microsoft.com/office/drawing/2014/main" id="{7652EC99-0942-D680-DA7D-DB7C6102C654}"/>
              </a:ext>
            </a:extLst>
          </p:cNvPr>
          <p:cNvSpPr/>
          <p:nvPr/>
        </p:nvSpPr>
        <p:spPr>
          <a:xfrm>
            <a:off x="5294966" y="3770768"/>
            <a:ext cx="2279154" cy="2649452"/>
          </a:xfrm>
          <a:prstGeom prst="rect">
            <a:avLst/>
          </a:prstGeom>
          <a:solidFill>
            <a:srgbClr val="FFB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55" name="TextBox 54">
            <a:extLst>
              <a:ext uri="{FF2B5EF4-FFF2-40B4-BE49-F238E27FC236}">
                <a16:creationId xmlns:a16="http://schemas.microsoft.com/office/drawing/2014/main" id="{CE66C13B-FB76-E256-132E-FDC2531EFDE5}"/>
              </a:ext>
            </a:extLst>
          </p:cNvPr>
          <p:cNvSpPr txBox="1"/>
          <p:nvPr/>
        </p:nvSpPr>
        <p:spPr>
          <a:xfrm>
            <a:off x="5397334" y="3918377"/>
            <a:ext cx="2017146" cy="2379882"/>
          </a:xfrm>
          <a:prstGeom prst="rect">
            <a:avLst/>
          </a:prstGeom>
          <a:noFill/>
        </p:spPr>
        <p:txBody>
          <a:bodyPr wrap="square">
            <a:spAutoFit/>
          </a:bodyPr>
          <a:lstStyle/>
          <a:p>
            <a:pPr marL="0" marR="0" lvl="0" indent="0" algn="l" defTabSz="702422" rtl="0" eaLnBrk="1" fontAlgn="auto" latinLnBrk="0" hangingPunct="1">
              <a:lnSpc>
                <a:spcPct val="100000"/>
              </a:lnSpc>
              <a:spcBef>
                <a:spcPts val="181"/>
              </a:spcBef>
              <a:spcAft>
                <a:spcPts val="181"/>
              </a:spcAft>
              <a:buClrTx/>
              <a:buSzTx/>
              <a:buFontTx/>
              <a:buNone/>
              <a:tabLst/>
              <a:defRPr/>
            </a:pPr>
            <a:r>
              <a:rPr kumimoji="0" lang="en-GB" sz="93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Content</a:t>
            </a:r>
          </a:p>
          <a:p>
            <a:pPr marL="0" marR="0" lvl="0" indent="0" algn="l" defTabSz="702422" rtl="0" eaLnBrk="1" fontAlgn="auto" latinLnBrk="0" hangingPunct="1">
              <a:lnSpc>
                <a:spcPct val="100000"/>
              </a:lnSpc>
              <a:spcBef>
                <a:spcPts val="181"/>
              </a:spcBef>
              <a:spcAft>
                <a:spcPts val="181"/>
              </a:spcAft>
              <a:buClrTx/>
              <a:buSzTx/>
              <a:buFontTx/>
              <a:buNone/>
              <a:tabLst/>
              <a:defRPr/>
            </a:pPr>
            <a:r>
              <a:rPr kumimoji="0" lang="en-GB" sz="931"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Internal facilitator guide</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Introduction and purpose </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Background </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1: Find what impacts the system</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2: Place forces on the map</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3: Turn challenges into opportunities</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4: Reflect on opportunities for change</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Wrap-up and group synthesis </a:t>
            </a: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Optional printable content</a:t>
            </a:r>
            <a:endParaRPr kumimoji="0" lang="en-GB" sz="931"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56" name="TextBox 55">
            <a:extLst>
              <a:ext uri="{FF2B5EF4-FFF2-40B4-BE49-F238E27FC236}">
                <a16:creationId xmlns:a16="http://schemas.microsoft.com/office/drawing/2014/main" id="{E7EF95DD-180E-A51B-4F35-55A1183E51E0}"/>
              </a:ext>
            </a:extLst>
          </p:cNvPr>
          <p:cNvSpPr txBox="1"/>
          <p:nvPr/>
        </p:nvSpPr>
        <p:spPr>
          <a:xfrm>
            <a:off x="3642097" y="5409637"/>
            <a:ext cx="1497794" cy="665310"/>
          </a:xfrm>
          <a:prstGeom prst="rect">
            <a:avLst/>
          </a:prstGeom>
          <a:noFill/>
        </p:spPr>
        <p:txBody>
          <a:bodyPr wrap="square">
            <a:spAutoFit/>
          </a:bodyPr>
          <a:lstStyle/>
          <a:p>
            <a:pPr marL="0" marR="0" lvl="0" indent="0" algn="l" defTabSz="177808" rtl="0" eaLnBrk="1" fontAlgn="auto" latinLnBrk="0" hangingPunct="0">
              <a:lnSpc>
                <a:spcPct val="100000"/>
              </a:lnSpc>
              <a:spcBef>
                <a:spcPts val="181"/>
              </a:spcBef>
              <a:spcAft>
                <a:spcPts val="0"/>
              </a:spcAft>
              <a:buClrTx/>
              <a:buSzTx/>
              <a:buFontTx/>
              <a:buNone/>
              <a:tabLst/>
              <a:defRPr/>
            </a:pPr>
            <a:r>
              <a:rPr kumimoji="0" lang="en-GB" sz="931"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Identifying key impacting forces in the system and identifying opportunities to act</a:t>
            </a:r>
          </a:p>
        </p:txBody>
      </p:sp>
      <p:sp>
        <p:nvSpPr>
          <p:cNvPr id="57" name="Rectangle 56">
            <a:extLst>
              <a:ext uri="{FF2B5EF4-FFF2-40B4-BE49-F238E27FC236}">
                <a16:creationId xmlns:a16="http://schemas.microsoft.com/office/drawing/2014/main" id="{67684DAA-B836-AA50-9FC5-E030686FABE5}"/>
              </a:ext>
            </a:extLst>
          </p:cNvPr>
          <p:cNvSpPr/>
          <p:nvPr/>
        </p:nvSpPr>
        <p:spPr>
          <a:xfrm>
            <a:off x="3642096" y="4715879"/>
            <a:ext cx="1595598" cy="821979"/>
          </a:xfrm>
          <a:custGeom>
            <a:avLst/>
            <a:gdLst>
              <a:gd name="csX0" fmla="*/ 0 w 1595598"/>
              <a:gd name="csY0" fmla="*/ 0 h 821979"/>
              <a:gd name="csX1" fmla="*/ 515910 w 1595598"/>
              <a:gd name="csY1" fmla="*/ 0 h 821979"/>
              <a:gd name="csX2" fmla="*/ 1047776 w 1595598"/>
              <a:gd name="csY2" fmla="*/ 0 h 821979"/>
              <a:gd name="csX3" fmla="*/ 1595598 w 1595598"/>
              <a:gd name="csY3" fmla="*/ 0 h 821979"/>
              <a:gd name="csX4" fmla="*/ 1595598 w 1595598"/>
              <a:gd name="csY4" fmla="*/ 419209 h 821979"/>
              <a:gd name="csX5" fmla="*/ 1595598 w 1595598"/>
              <a:gd name="csY5" fmla="*/ 821979 h 821979"/>
              <a:gd name="csX6" fmla="*/ 1047776 w 1595598"/>
              <a:gd name="csY6" fmla="*/ 821979 h 821979"/>
              <a:gd name="csX7" fmla="*/ 563778 w 1595598"/>
              <a:gd name="csY7" fmla="*/ 821979 h 821979"/>
              <a:gd name="csX8" fmla="*/ 0 w 1595598"/>
              <a:gd name="csY8" fmla="*/ 821979 h 821979"/>
              <a:gd name="csX9" fmla="*/ 0 w 1595598"/>
              <a:gd name="csY9" fmla="*/ 419209 h 821979"/>
              <a:gd name="csX10" fmla="*/ 0 w 1595598"/>
              <a:gd name="csY10" fmla="*/ 0 h 8219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95598" h="821979" extrusionOk="0">
                <a:moveTo>
                  <a:pt x="0" y="0"/>
                </a:moveTo>
                <a:cubicBezTo>
                  <a:pt x="220630" y="-24757"/>
                  <a:pt x="262299" y="-9173"/>
                  <a:pt x="515910" y="0"/>
                </a:cubicBezTo>
                <a:cubicBezTo>
                  <a:pt x="769521" y="9173"/>
                  <a:pt x="848302" y="-1322"/>
                  <a:pt x="1047776" y="0"/>
                </a:cubicBezTo>
                <a:cubicBezTo>
                  <a:pt x="1247250" y="1322"/>
                  <a:pt x="1350369" y="-18578"/>
                  <a:pt x="1595598" y="0"/>
                </a:cubicBezTo>
                <a:cubicBezTo>
                  <a:pt x="1611650" y="129369"/>
                  <a:pt x="1581866" y="299778"/>
                  <a:pt x="1595598" y="419209"/>
                </a:cubicBezTo>
                <a:cubicBezTo>
                  <a:pt x="1609330" y="538640"/>
                  <a:pt x="1612424" y="728297"/>
                  <a:pt x="1595598" y="821979"/>
                </a:cubicBezTo>
                <a:cubicBezTo>
                  <a:pt x="1475062" y="824870"/>
                  <a:pt x="1272650" y="842071"/>
                  <a:pt x="1047776" y="821979"/>
                </a:cubicBezTo>
                <a:cubicBezTo>
                  <a:pt x="822902" y="801887"/>
                  <a:pt x="684498" y="804162"/>
                  <a:pt x="563778" y="821979"/>
                </a:cubicBezTo>
                <a:cubicBezTo>
                  <a:pt x="443058" y="839796"/>
                  <a:pt x="124572" y="824495"/>
                  <a:pt x="0" y="821979"/>
                </a:cubicBezTo>
                <a:cubicBezTo>
                  <a:pt x="-2368" y="665861"/>
                  <a:pt x="11814" y="524055"/>
                  <a:pt x="0" y="419209"/>
                </a:cubicBezTo>
                <a:cubicBezTo>
                  <a:pt x="-11814" y="314363"/>
                  <a:pt x="17338" y="105270"/>
                  <a:pt x="0" y="0"/>
                </a:cubicBezTo>
                <a:close/>
              </a:path>
            </a:pathLst>
          </a:custGeom>
          <a:noFill/>
          <a:ln>
            <a:noFill/>
            <a:extLst>
              <a:ext uri="{C807C97D-BFC1-408E-A445-0C87EB9F89A2}">
                <ask:lineSketchStyleProps xmlns:ask="http://schemas.microsoft.com/office/drawing/2018/sketchyshapes" sd="1015382455">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35817" rtl="0" eaLnBrk="1" fontAlgn="auto" latinLnBrk="0" hangingPunct="0">
              <a:lnSpc>
                <a:spcPct val="100000"/>
              </a:lnSpc>
              <a:spcBef>
                <a:spcPts val="1778"/>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Workshop 2</a:t>
            </a:r>
            <a:b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b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90 min: Identifying impact opportunities</a:t>
            </a:r>
          </a:p>
        </p:txBody>
      </p:sp>
      <p:sp>
        <p:nvSpPr>
          <p:cNvPr id="41" name="Rectangle 40">
            <a:extLst>
              <a:ext uri="{FF2B5EF4-FFF2-40B4-BE49-F238E27FC236}">
                <a16:creationId xmlns:a16="http://schemas.microsoft.com/office/drawing/2014/main" id="{9876FF30-A5A6-FBEA-272A-8E83EEE8DA1F}"/>
              </a:ext>
            </a:extLst>
          </p:cNvPr>
          <p:cNvSpPr/>
          <p:nvPr/>
        </p:nvSpPr>
        <p:spPr>
          <a:xfrm>
            <a:off x="9645585" y="969816"/>
            <a:ext cx="2279154" cy="2649452"/>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40" name="Rectangle 39">
            <a:extLst>
              <a:ext uri="{FF2B5EF4-FFF2-40B4-BE49-F238E27FC236}">
                <a16:creationId xmlns:a16="http://schemas.microsoft.com/office/drawing/2014/main" id="{F124B963-B579-65F2-4045-D39AE48C266F}"/>
              </a:ext>
            </a:extLst>
          </p:cNvPr>
          <p:cNvSpPr/>
          <p:nvPr/>
        </p:nvSpPr>
        <p:spPr>
          <a:xfrm>
            <a:off x="5294966" y="969816"/>
            <a:ext cx="2279154" cy="2649452"/>
          </a:xfrm>
          <a:prstGeom prst="rect">
            <a:avLst/>
          </a:prstGeom>
          <a:solidFill>
            <a:srgbClr val="ADE4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grpSp>
        <p:nvGrpSpPr>
          <p:cNvPr id="6" name="Group 5">
            <a:extLst>
              <a:ext uri="{FF2B5EF4-FFF2-40B4-BE49-F238E27FC236}">
                <a16:creationId xmlns:a16="http://schemas.microsoft.com/office/drawing/2014/main" id="{F3EC6225-F939-FA88-3E6C-C18B317F9202}"/>
              </a:ext>
            </a:extLst>
          </p:cNvPr>
          <p:cNvGrpSpPr/>
          <p:nvPr/>
        </p:nvGrpSpPr>
        <p:grpSpPr>
          <a:xfrm>
            <a:off x="466725" y="210163"/>
            <a:ext cx="6292531" cy="252068"/>
            <a:chOff x="479424" y="291943"/>
            <a:chExt cx="6292531" cy="252068"/>
          </a:xfrm>
        </p:grpSpPr>
        <p:sp>
          <p:nvSpPr>
            <p:cNvPr id="7" name="Rounded Rectangle 12">
              <a:extLst>
                <a:ext uri="{FF2B5EF4-FFF2-40B4-BE49-F238E27FC236}">
                  <a16:creationId xmlns:a16="http://schemas.microsoft.com/office/drawing/2014/main" id="{541ADC43-96FA-CA1E-6383-79287EF8FC84}"/>
                </a:ext>
              </a:extLst>
            </p:cNvPr>
            <p:cNvSpPr/>
            <p:nvPr/>
          </p:nvSpPr>
          <p:spPr>
            <a:xfrm>
              <a:off x="5305425" y="291943"/>
              <a:ext cx="1466530" cy="252068"/>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3</a:t>
              </a:r>
            </a:p>
          </p:txBody>
        </p:sp>
        <p:sp>
          <p:nvSpPr>
            <p:cNvPr id="8" name="Rounded Rectangle 13">
              <a:extLst>
                <a:ext uri="{FF2B5EF4-FFF2-40B4-BE49-F238E27FC236}">
                  <a16:creationId xmlns:a16="http://schemas.microsoft.com/office/drawing/2014/main" id="{5414BD03-C96D-2FA4-1176-E78D59F9A943}"/>
                </a:ext>
              </a:extLst>
            </p:cNvPr>
            <p:cNvSpPr/>
            <p:nvPr/>
          </p:nvSpPr>
          <p:spPr>
            <a:xfrm>
              <a:off x="3696758" y="291943"/>
              <a:ext cx="1466530" cy="252068"/>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2</a:t>
              </a:r>
            </a:p>
          </p:txBody>
        </p:sp>
        <p:sp>
          <p:nvSpPr>
            <p:cNvPr id="9" name="Rounded Rectangle 14">
              <a:extLst>
                <a:ext uri="{FF2B5EF4-FFF2-40B4-BE49-F238E27FC236}">
                  <a16:creationId xmlns:a16="http://schemas.microsoft.com/office/drawing/2014/main" id="{C39544E3-220B-4FA8-CAFC-A4C00B3C635E}"/>
                </a:ext>
              </a:extLst>
            </p:cNvPr>
            <p:cNvSpPr/>
            <p:nvPr/>
          </p:nvSpPr>
          <p:spPr>
            <a:xfrm>
              <a:off x="2088091" y="291943"/>
              <a:ext cx="1466530" cy="252068"/>
            </a:xfrm>
            <a:prstGeom prst="roundRect">
              <a:avLst>
                <a:gd name="adj" fmla="val 0"/>
              </a:avLst>
            </a:prstGeom>
            <a:solidFill>
              <a:srgbClr val="63A8E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10" name="Rounded Rectangle 12">
              <a:extLst>
                <a:ext uri="{FF2B5EF4-FFF2-40B4-BE49-F238E27FC236}">
                  <a16:creationId xmlns:a16="http://schemas.microsoft.com/office/drawing/2014/main" id="{DAC57778-D4C8-1F40-F8B1-8C267F0754A3}"/>
                </a:ext>
              </a:extLst>
            </p:cNvPr>
            <p:cNvSpPr/>
            <p:nvPr/>
          </p:nvSpPr>
          <p:spPr>
            <a:xfrm>
              <a:off x="479424" y="291943"/>
              <a:ext cx="1466530" cy="252068"/>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PRESENTATION</a:t>
              </a:r>
            </a:p>
          </p:txBody>
        </p:sp>
      </p:grpSp>
      <p:sp>
        <p:nvSpPr>
          <p:cNvPr id="11" name="Title 1">
            <a:extLst>
              <a:ext uri="{FF2B5EF4-FFF2-40B4-BE49-F238E27FC236}">
                <a16:creationId xmlns:a16="http://schemas.microsoft.com/office/drawing/2014/main" id="{9F1EE934-327C-47C4-A377-81CEF67D8A9E}"/>
              </a:ext>
            </a:extLst>
          </p:cNvPr>
          <p:cNvSpPr>
            <a:spLocks noGrp="1"/>
          </p:cNvSpPr>
          <p:nvPr>
            <p:ph type="title"/>
          </p:nvPr>
        </p:nvSpPr>
        <p:spPr/>
        <p:txBody>
          <a:bodyPr/>
          <a:lstStyle/>
          <a:p>
            <a:r>
              <a:rPr lang="en-GB" sz="2000" dirty="0">
                <a:latin typeface="Arial" panose="020B0604020202020204" pitchFamily="34" charset="0"/>
                <a:cs typeface="Arial" panose="020B0604020202020204" pitchFamily="34" charset="0"/>
              </a:rPr>
              <a:t>Executive summary: System Map presentation material</a:t>
            </a:r>
          </a:p>
        </p:txBody>
      </p:sp>
      <p:sp>
        <p:nvSpPr>
          <p:cNvPr id="12" name="Rectangle 11">
            <a:extLst>
              <a:ext uri="{FF2B5EF4-FFF2-40B4-BE49-F238E27FC236}">
                <a16:creationId xmlns:a16="http://schemas.microsoft.com/office/drawing/2014/main" id="{151DB80C-0C35-2437-0ECC-89A3D911493B}"/>
              </a:ext>
            </a:extLst>
          </p:cNvPr>
          <p:cNvSpPr/>
          <p:nvPr/>
        </p:nvSpPr>
        <p:spPr>
          <a:xfrm>
            <a:off x="373545" y="897048"/>
            <a:ext cx="2834410" cy="4941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50" b="1" i="0" u="none" strike="noStrike" kern="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sym typeface="Graphik Light"/>
              </a:rPr>
              <a:t>PURPOSE:</a:t>
            </a:r>
            <a:r>
              <a:rPr kumimoji="0" lang="en-GB" sz="9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 This presentation material is developed to introduce the System Map and enable its practical use</a:t>
            </a:r>
            <a:r>
              <a:rPr kumimoji="0" lang="en-GB" sz="9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 The System Map is a flexible framework for making sense of the fashion system by bringing key stages, actors, and levers into one place. The following material introduces the map’s purpose, structure, and use, supporting users in understanding how the fashion system works and where change can be made. Optional workshops provide a deeper understanding of the fashion system, one’s position within it, opportunities for impact, and what a future system could look like to enable decarbonisation.</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50" b="1" i="0" u="none" strike="noStrike" kern="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sym typeface="Graphik Light"/>
              </a:rPr>
              <a:t>PARTICIPATION:</a:t>
            </a:r>
            <a:r>
              <a:rPr kumimoji="0" lang="en-GB" sz="9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 This material is developed for all actors</a:t>
            </a:r>
            <a:r>
              <a:rPr kumimoji="0" lang="en-GB" sz="9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—whether you are actively working within the system or influencing it from the outside—from industry insiders and innovators to policymakers, investors, donors, researchers, and civil society. It is also designed to support new users engaging with the System Map for the first time.</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50" b="1" i="0" u="none" strike="noStrike" kern="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sym typeface="Graphik Light"/>
              </a:rPr>
              <a:t>PRESENTATION:</a:t>
            </a:r>
            <a:r>
              <a:rPr kumimoji="0" lang="en-GB" sz="9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 </a:t>
            </a:r>
            <a:r>
              <a:rPr kumimoji="0" lang="en-GB" sz="9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optional how much of the material you choose to use</a:t>
            </a: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may deliver only a keynote presentation or build it out with Workshops 1–3. Each workshop builds on the previous one, but the number of workshops you include and when you run them is entirely </a:t>
            </a:r>
            <a:b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you.</a:t>
            </a:r>
            <a:endParaRPr kumimoji="0" lang="en-GB" sz="9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5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grpSp>
        <p:nvGrpSpPr>
          <p:cNvPr id="20" name="Group 19">
            <a:extLst>
              <a:ext uri="{FF2B5EF4-FFF2-40B4-BE49-F238E27FC236}">
                <a16:creationId xmlns:a16="http://schemas.microsoft.com/office/drawing/2014/main" id="{CAC0AB1C-428C-AB1E-A6B9-0691CB415815}"/>
              </a:ext>
            </a:extLst>
          </p:cNvPr>
          <p:cNvGrpSpPr/>
          <p:nvPr/>
        </p:nvGrpSpPr>
        <p:grpSpPr>
          <a:xfrm>
            <a:off x="3428855" y="969816"/>
            <a:ext cx="8502205" cy="5454255"/>
            <a:chOff x="3203456" y="1207425"/>
            <a:chExt cx="5646758" cy="6167266"/>
          </a:xfrm>
        </p:grpSpPr>
        <p:sp>
          <p:nvSpPr>
            <p:cNvPr id="16" name="Rectangle 15">
              <a:extLst>
                <a:ext uri="{FF2B5EF4-FFF2-40B4-BE49-F238E27FC236}">
                  <a16:creationId xmlns:a16="http://schemas.microsoft.com/office/drawing/2014/main" id="{7C49A146-B93C-07FB-1B89-C70B20E6FA96}"/>
                </a:ext>
              </a:extLst>
            </p:cNvPr>
            <p:cNvSpPr/>
            <p:nvPr/>
          </p:nvSpPr>
          <p:spPr>
            <a:xfrm>
              <a:off x="3203456" y="1207425"/>
              <a:ext cx="2753087" cy="2995803"/>
            </a:xfrm>
            <a:prstGeom prst="rect">
              <a:avLst/>
            </a:prstGeom>
            <a:no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rPr>
                <a:t>  </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17" name="Rectangle 16">
              <a:extLst>
                <a:ext uri="{FF2B5EF4-FFF2-40B4-BE49-F238E27FC236}">
                  <a16:creationId xmlns:a16="http://schemas.microsoft.com/office/drawing/2014/main" id="{F50EF832-84B3-975D-7151-627D1BE22770}"/>
                </a:ext>
              </a:extLst>
            </p:cNvPr>
            <p:cNvSpPr/>
            <p:nvPr/>
          </p:nvSpPr>
          <p:spPr>
            <a:xfrm>
              <a:off x="6097127" y="1207425"/>
              <a:ext cx="2753087" cy="2995803"/>
            </a:xfrm>
            <a:prstGeom prst="rect">
              <a:avLst/>
            </a:prstGeom>
            <a:no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rPr>
                <a:t>  </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18" name="Rectangle 17">
              <a:extLst>
                <a:ext uri="{FF2B5EF4-FFF2-40B4-BE49-F238E27FC236}">
                  <a16:creationId xmlns:a16="http://schemas.microsoft.com/office/drawing/2014/main" id="{D56C0E81-26A3-BEF7-2EEE-ED98BE60DF6D}"/>
                </a:ext>
              </a:extLst>
            </p:cNvPr>
            <p:cNvSpPr/>
            <p:nvPr/>
          </p:nvSpPr>
          <p:spPr>
            <a:xfrm>
              <a:off x="3203456" y="4378888"/>
              <a:ext cx="2753087" cy="2995803"/>
            </a:xfrm>
            <a:prstGeom prst="rect">
              <a:avLst/>
            </a:prstGeom>
            <a:no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rPr>
                <a:t>  </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19" name="Rectangle 18">
              <a:extLst>
                <a:ext uri="{FF2B5EF4-FFF2-40B4-BE49-F238E27FC236}">
                  <a16:creationId xmlns:a16="http://schemas.microsoft.com/office/drawing/2014/main" id="{450AC312-6DF1-190E-B021-54C518FFF8CD}"/>
                </a:ext>
              </a:extLst>
            </p:cNvPr>
            <p:cNvSpPr/>
            <p:nvPr/>
          </p:nvSpPr>
          <p:spPr>
            <a:xfrm>
              <a:off x="6097127" y="4378888"/>
              <a:ext cx="2753087" cy="2995803"/>
            </a:xfrm>
            <a:prstGeom prst="rect">
              <a:avLst/>
            </a:prstGeom>
            <a:no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rPr>
                <a:t>  </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grpSp>
      <p:pic>
        <p:nvPicPr>
          <p:cNvPr id="33" name="Picture 32">
            <a:extLst>
              <a:ext uri="{FF2B5EF4-FFF2-40B4-BE49-F238E27FC236}">
                <a16:creationId xmlns:a16="http://schemas.microsoft.com/office/drawing/2014/main" id="{E07810F3-1D17-930C-690A-332F0368908C}"/>
              </a:ext>
            </a:extLst>
          </p:cNvPr>
          <p:cNvPicPr>
            <a:picLocks noChangeAspect="1"/>
          </p:cNvPicPr>
          <p:nvPr/>
        </p:nvPicPr>
        <p:blipFill>
          <a:blip r:embed="rId2"/>
          <a:stretch>
            <a:fillRect/>
          </a:stretch>
        </p:blipFill>
        <p:spPr>
          <a:xfrm>
            <a:off x="3686299" y="1162082"/>
            <a:ext cx="1244112" cy="699813"/>
          </a:xfrm>
          <a:prstGeom prst="rect">
            <a:avLst/>
          </a:prstGeom>
          <a:effectLst>
            <a:outerShdw blurRad="50800" dist="38100" dir="2700000" algn="tl" rotWithShape="0">
              <a:prstClr val="black">
                <a:alpha val="40000"/>
              </a:prstClr>
            </a:outerShdw>
          </a:effectLst>
        </p:spPr>
      </p:pic>
      <p:sp>
        <p:nvSpPr>
          <p:cNvPr id="37" name="TextBox 36">
            <a:extLst>
              <a:ext uri="{FF2B5EF4-FFF2-40B4-BE49-F238E27FC236}">
                <a16:creationId xmlns:a16="http://schemas.microsoft.com/office/drawing/2014/main" id="{A04099A8-404F-CF3D-B49B-7F0A6E578461}"/>
              </a:ext>
            </a:extLst>
          </p:cNvPr>
          <p:cNvSpPr txBox="1"/>
          <p:nvPr/>
        </p:nvSpPr>
        <p:spPr>
          <a:xfrm>
            <a:off x="5397334" y="1117425"/>
            <a:ext cx="2017146" cy="2210990"/>
          </a:xfrm>
          <a:prstGeom prst="rect">
            <a:avLst/>
          </a:prstGeom>
          <a:noFill/>
        </p:spPr>
        <p:txBody>
          <a:bodyPr wrap="square">
            <a:spAutoFit/>
          </a:bodyPr>
          <a:lstStyle/>
          <a:p>
            <a:pPr marL="0" marR="0" lvl="0" indent="0" algn="l" defTabSz="702422" rtl="0" eaLnBrk="1" fontAlgn="auto" latinLnBrk="0" hangingPunct="1">
              <a:lnSpc>
                <a:spcPct val="100000"/>
              </a:lnSpc>
              <a:spcBef>
                <a:spcPts val="181"/>
              </a:spcBef>
              <a:spcAft>
                <a:spcPts val="181"/>
              </a:spcAft>
              <a:buClrTx/>
              <a:buSzTx/>
              <a:buFontTx/>
              <a:buNone/>
              <a:tabLst/>
              <a:defRPr/>
            </a:pPr>
            <a:r>
              <a:rPr kumimoji="0" lang="en-GB" sz="93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Content</a:t>
            </a:r>
          </a:p>
          <a:p>
            <a:pPr marL="0" marR="0" lvl="0" indent="0" algn="l" defTabSz="702422" rtl="0" eaLnBrk="1" fontAlgn="auto" latinLnBrk="0" hangingPunct="1">
              <a:lnSpc>
                <a:spcPct val="100000"/>
              </a:lnSpc>
              <a:spcBef>
                <a:spcPts val="181"/>
              </a:spcBef>
              <a:spcAft>
                <a:spcPts val="181"/>
              </a:spcAft>
              <a:buClrTx/>
              <a:buSzTx/>
              <a:buFontTx/>
              <a:buNone/>
              <a:tabLst/>
              <a:defRPr/>
            </a:pPr>
            <a:r>
              <a:rPr kumimoji="0" lang="en-GB" sz="931"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Internal facilitator guide</a:t>
            </a:r>
          </a:p>
          <a:p>
            <a:pPr marL="117475" marR="0" lvl="0" indent="-117475" algn="l" defTabSz="702422" rtl="0" eaLnBrk="1" fontAlgn="auto" latinLnBrk="0" hangingPunct="1">
              <a:lnSpc>
                <a:spcPct val="100000"/>
              </a:lnSpc>
              <a:spcBef>
                <a:spcPts val="181"/>
              </a:spcBef>
              <a:spcAft>
                <a:spcPts val="181"/>
              </a:spcAft>
              <a:buClrTx/>
              <a:buSzTx/>
              <a:buFont typeface="+mj-lt"/>
              <a:buAutoNum type="arabicPeriod"/>
              <a:tabLst/>
              <a:defRPr/>
            </a:pPr>
            <a:r>
              <a:rPr kumimoji="0" lang="en-GB" sz="9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Introduction: Trends shaping the industry of the future and purpose of visualizing the system </a:t>
            </a:r>
          </a:p>
          <a:p>
            <a:pPr marL="117475" marR="0" lvl="0" indent="-117475" algn="l" defTabSz="702422" rtl="0" eaLnBrk="1" fontAlgn="auto" latinLnBrk="0" hangingPunct="1">
              <a:lnSpc>
                <a:spcPct val="100000"/>
              </a:lnSpc>
              <a:spcBef>
                <a:spcPts val="181"/>
              </a:spcBef>
              <a:spcAft>
                <a:spcPts val="181"/>
              </a:spcAft>
              <a:buClrTx/>
              <a:buSzTx/>
              <a:buFont typeface="+mj-lt"/>
              <a:buAutoNum type="arabicPeriod"/>
              <a:tabLst/>
              <a:defRPr/>
            </a:pPr>
            <a:r>
              <a:rPr kumimoji="0" lang="en-GB" sz="9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Read the map: Explain the map layers and elements (layers, flow actors)</a:t>
            </a:r>
          </a:p>
          <a:p>
            <a:pPr marL="117475" marR="0" lvl="0" indent="-117475" algn="l" defTabSz="702422" rtl="0" eaLnBrk="1" fontAlgn="auto" latinLnBrk="0" hangingPunct="1">
              <a:lnSpc>
                <a:spcPct val="100000"/>
              </a:lnSpc>
              <a:spcBef>
                <a:spcPts val="181"/>
              </a:spcBef>
              <a:spcAft>
                <a:spcPts val="181"/>
              </a:spcAft>
              <a:buClrTx/>
              <a:buSzTx/>
              <a:buFont typeface="+mj-lt"/>
              <a:buAutoNum type="arabicPeriod"/>
              <a:tabLst/>
              <a:defRPr/>
            </a:pPr>
            <a:r>
              <a:rPr kumimoji="0" lang="en-GB" sz="9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Bring map to life: Brief examples of flows to relate to the map</a:t>
            </a:r>
          </a:p>
          <a:p>
            <a:pPr marL="117475" marR="0" lvl="0" indent="-117475" algn="l" defTabSz="702422" rtl="0" eaLnBrk="1" fontAlgn="auto" latinLnBrk="0" hangingPunct="1">
              <a:lnSpc>
                <a:spcPct val="100000"/>
              </a:lnSpc>
              <a:spcBef>
                <a:spcPts val="181"/>
              </a:spcBef>
              <a:spcAft>
                <a:spcPts val="181"/>
              </a:spcAft>
              <a:buClrTx/>
              <a:buSzTx/>
              <a:buFont typeface="+mj-lt"/>
              <a:buAutoNum type="arabicPeriod"/>
              <a:tabLst/>
              <a:defRPr/>
            </a:pPr>
            <a:r>
              <a:rPr kumimoji="0" lang="en-GB" sz="9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Final: Inspire to start building on the map</a:t>
            </a:r>
          </a:p>
        </p:txBody>
      </p:sp>
      <p:sp>
        <p:nvSpPr>
          <p:cNvPr id="38" name="TextBox 37">
            <a:extLst>
              <a:ext uri="{FF2B5EF4-FFF2-40B4-BE49-F238E27FC236}">
                <a16:creationId xmlns:a16="http://schemas.microsoft.com/office/drawing/2014/main" id="{561213B0-3659-CA06-F62F-C5146FF0149C}"/>
              </a:ext>
            </a:extLst>
          </p:cNvPr>
          <p:cNvSpPr txBox="1"/>
          <p:nvPr/>
        </p:nvSpPr>
        <p:spPr>
          <a:xfrm>
            <a:off x="3642097" y="2781003"/>
            <a:ext cx="1497794" cy="665310"/>
          </a:xfrm>
          <a:prstGeom prst="rect">
            <a:avLst/>
          </a:prstGeom>
          <a:noFill/>
        </p:spPr>
        <p:txBody>
          <a:bodyPr wrap="square">
            <a:spAutoFit/>
          </a:bodyPr>
          <a:lstStyle/>
          <a:p>
            <a:pPr marL="0" marR="0" lvl="0" indent="0" algn="l" defTabSz="177808" rtl="0" eaLnBrk="1" fontAlgn="auto" latinLnBrk="0" hangingPunct="0">
              <a:lnSpc>
                <a:spcPct val="100000"/>
              </a:lnSpc>
              <a:spcBef>
                <a:spcPts val="181"/>
              </a:spcBef>
              <a:spcAft>
                <a:spcPts val="0"/>
              </a:spcAft>
              <a:buClrTx/>
              <a:buSzTx/>
              <a:buFontTx/>
              <a:buNone/>
              <a:tabLst/>
              <a:defRPr/>
            </a:pPr>
            <a:r>
              <a:rPr kumimoji="0" lang="en-GB" sz="931"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Creating understanding of the System Map – what it is, why it matters, and how to use it</a:t>
            </a:r>
          </a:p>
        </p:txBody>
      </p:sp>
      <p:sp>
        <p:nvSpPr>
          <p:cNvPr id="39" name="Rectangle 38">
            <a:extLst>
              <a:ext uri="{FF2B5EF4-FFF2-40B4-BE49-F238E27FC236}">
                <a16:creationId xmlns:a16="http://schemas.microsoft.com/office/drawing/2014/main" id="{C4FE7197-DAF6-48A4-2523-ABEF01881462}"/>
              </a:ext>
            </a:extLst>
          </p:cNvPr>
          <p:cNvSpPr/>
          <p:nvPr/>
        </p:nvSpPr>
        <p:spPr>
          <a:xfrm>
            <a:off x="3642096" y="1914927"/>
            <a:ext cx="1497794" cy="821979"/>
          </a:xfrm>
          <a:custGeom>
            <a:avLst/>
            <a:gdLst>
              <a:gd name="csX0" fmla="*/ 0 w 1497794"/>
              <a:gd name="csY0" fmla="*/ 0 h 821979"/>
              <a:gd name="csX1" fmla="*/ 484287 w 1497794"/>
              <a:gd name="csY1" fmla="*/ 0 h 821979"/>
              <a:gd name="csX2" fmla="*/ 983551 w 1497794"/>
              <a:gd name="csY2" fmla="*/ 0 h 821979"/>
              <a:gd name="csX3" fmla="*/ 1497794 w 1497794"/>
              <a:gd name="csY3" fmla="*/ 0 h 821979"/>
              <a:gd name="csX4" fmla="*/ 1497794 w 1497794"/>
              <a:gd name="csY4" fmla="*/ 419209 h 821979"/>
              <a:gd name="csX5" fmla="*/ 1497794 w 1497794"/>
              <a:gd name="csY5" fmla="*/ 821979 h 821979"/>
              <a:gd name="csX6" fmla="*/ 983551 w 1497794"/>
              <a:gd name="csY6" fmla="*/ 821979 h 821979"/>
              <a:gd name="csX7" fmla="*/ 529221 w 1497794"/>
              <a:gd name="csY7" fmla="*/ 821979 h 821979"/>
              <a:gd name="csX8" fmla="*/ 0 w 1497794"/>
              <a:gd name="csY8" fmla="*/ 821979 h 821979"/>
              <a:gd name="csX9" fmla="*/ 0 w 1497794"/>
              <a:gd name="csY9" fmla="*/ 419209 h 821979"/>
              <a:gd name="csX10" fmla="*/ 0 w 1497794"/>
              <a:gd name="csY10" fmla="*/ 0 h 8219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497794" h="821979" extrusionOk="0">
                <a:moveTo>
                  <a:pt x="0" y="0"/>
                </a:moveTo>
                <a:cubicBezTo>
                  <a:pt x="239102" y="16245"/>
                  <a:pt x="304479" y="17753"/>
                  <a:pt x="484287" y="0"/>
                </a:cubicBezTo>
                <a:cubicBezTo>
                  <a:pt x="664095" y="-17753"/>
                  <a:pt x="794047" y="18265"/>
                  <a:pt x="983551" y="0"/>
                </a:cubicBezTo>
                <a:cubicBezTo>
                  <a:pt x="1173055" y="-18265"/>
                  <a:pt x="1317003" y="-22852"/>
                  <a:pt x="1497794" y="0"/>
                </a:cubicBezTo>
                <a:cubicBezTo>
                  <a:pt x="1513846" y="129369"/>
                  <a:pt x="1484062" y="299778"/>
                  <a:pt x="1497794" y="419209"/>
                </a:cubicBezTo>
                <a:cubicBezTo>
                  <a:pt x="1511526" y="538640"/>
                  <a:pt x="1514620" y="728297"/>
                  <a:pt x="1497794" y="821979"/>
                </a:cubicBezTo>
                <a:cubicBezTo>
                  <a:pt x="1347399" y="798960"/>
                  <a:pt x="1189050" y="809143"/>
                  <a:pt x="983551" y="821979"/>
                </a:cubicBezTo>
                <a:cubicBezTo>
                  <a:pt x="778052" y="834815"/>
                  <a:pt x="652021" y="799592"/>
                  <a:pt x="529221" y="821979"/>
                </a:cubicBezTo>
                <a:cubicBezTo>
                  <a:pt x="406421" y="844367"/>
                  <a:pt x="202552" y="832140"/>
                  <a:pt x="0" y="821979"/>
                </a:cubicBezTo>
                <a:cubicBezTo>
                  <a:pt x="-2368" y="665861"/>
                  <a:pt x="11814" y="524055"/>
                  <a:pt x="0" y="419209"/>
                </a:cubicBezTo>
                <a:cubicBezTo>
                  <a:pt x="-11814" y="314363"/>
                  <a:pt x="17338" y="105270"/>
                  <a:pt x="0" y="0"/>
                </a:cubicBezTo>
                <a:close/>
              </a:path>
            </a:pathLst>
          </a:custGeom>
          <a:noFill/>
          <a:ln>
            <a:noFill/>
            <a:extLst>
              <a:ext uri="{C807C97D-BFC1-408E-A445-0C87EB9F89A2}">
                <ask:lineSketchStyleProps xmlns:ask="http://schemas.microsoft.com/office/drawing/2018/sketchyshapes" sd="1015382455">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35817" rtl="0" eaLnBrk="1" fontAlgn="auto" latinLnBrk="0" hangingPunct="0">
              <a:lnSpc>
                <a:spcPct val="100000"/>
              </a:lnSpc>
              <a:spcBef>
                <a:spcPts val="1778"/>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System Map </a:t>
            </a:r>
            <a:b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b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30 min: Keynote presentation</a:t>
            </a:r>
          </a:p>
        </p:txBody>
      </p:sp>
      <p:sp>
        <p:nvSpPr>
          <p:cNvPr id="43" name="TextBox 42">
            <a:extLst>
              <a:ext uri="{FF2B5EF4-FFF2-40B4-BE49-F238E27FC236}">
                <a16:creationId xmlns:a16="http://schemas.microsoft.com/office/drawing/2014/main" id="{636A3A8B-36CC-9B35-E216-D22241790759}"/>
              </a:ext>
            </a:extLst>
          </p:cNvPr>
          <p:cNvSpPr txBox="1"/>
          <p:nvPr/>
        </p:nvSpPr>
        <p:spPr>
          <a:xfrm>
            <a:off x="9747953" y="1117425"/>
            <a:ext cx="2017146" cy="1898853"/>
          </a:xfrm>
          <a:prstGeom prst="rect">
            <a:avLst/>
          </a:prstGeom>
          <a:noFill/>
        </p:spPr>
        <p:txBody>
          <a:bodyPr wrap="square">
            <a:spAutoFit/>
          </a:bodyPr>
          <a:lstStyle/>
          <a:p>
            <a:pPr marL="0" marR="0" lvl="0" indent="0" algn="l" defTabSz="702422" rtl="0" eaLnBrk="1" fontAlgn="auto" latinLnBrk="0" hangingPunct="1">
              <a:lnSpc>
                <a:spcPct val="100000"/>
              </a:lnSpc>
              <a:spcBef>
                <a:spcPts val="181"/>
              </a:spcBef>
              <a:spcAft>
                <a:spcPts val="181"/>
              </a:spcAft>
              <a:buClrTx/>
              <a:buSzTx/>
              <a:buFontTx/>
              <a:buNone/>
              <a:tabLst/>
              <a:defRPr/>
            </a:pPr>
            <a:r>
              <a:rPr kumimoji="0" lang="en-GB" sz="93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Content</a:t>
            </a:r>
          </a:p>
          <a:p>
            <a:pPr marL="0" marR="0" lvl="0" indent="0" algn="l" defTabSz="702422" rtl="0" eaLnBrk="1" fontAlgn="auto" latinLnBrk="0" hangingPunct="1">
              <a:lnSpc>
                <a:spcPct val="100000"/>
              </a:lnSpc>
              <a:spcBef>
                <a:spcPts val="181"/>
              </a:spcBef>
              <a:spcAft>
                <a:spcPts val="181"/>
              </a:spcAft>
              <a:buClrTx/>
              <a:buSzTx/>
              <a:buFontTx/>
              <a:buNone/>
              <a:tabLst/>
              <a:defRPr/>
            </a:pPr>
            <a:r>
              <a:rPr kumimoji="0" lang="en-GB" sz="931"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Internal facilitator guide</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Introduction and purpose </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Background </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1: Place yourself on the map</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2: Map relationships and influences</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Exercise 3: Reflect on opportunities for collaboration</a:t>
            </a:r>
          </a:p>
          <a:p>
            <a:pPr marL="117475" marR="0" lvl="0" indent="-117475" algn="l" defTabSz="177808" rtl="0" eaLnBrk="1" fontAlgn="auto" latinLnBrk="0" hangingPunct="0">
              <a:lnSpc>
                <a:spcPct val="100000"/>
              </a:lnSpc>
              <a:spcBef>
                <a:spcPts val="233"/>
              </a:spcBef>
              <a:spcAft>
                <a:spcPts val="0"/>
              </a:spcAft>
              <a:buClrTx/>
              <a:buSzTx/>
              <a:buFont typeface="+mj-lt"/>
              <a:buAutoNum type="arabicPeriod"/>
              <a:tabLst/>
              <a:defRPr/>
            </a:pPr>
            <a:r>
              <a:rPr kumimoji="0" lang="en-GB" sz="93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Wrap-up and group synthesis </a:t>
            </a:r>
          </a:p>
        </p:txBody>
      </p:sp>
      <p:sp>
        <p:nvSpPr>
          <p:cNvPr id="44" name="TextBox 43">
            <a:extLst>
              <a:ext uri="{FF2B5EF4-FFF2-40B4-BE49-F238E27FC236}">
                <a16:creationId xmlns:a16="http://schemas.microsoft.com/office/drawing/2014/main" id="{489C542B-B4BC-BF7E-8A11-7D89090D5A6C}"/>
              </a:ext>
            </a:extLst>
          </p:cNvPr>
          <p:cNvSpPr txBox="1"/>
          <p:nvPr/>
        </p:nvSpPr>
        <p:spPr>
          <a:xfrm>
            <a:off x="7992716" y="2781003"/>
            <a:ext cx="1497794" cy="665310"/>
          </a:xfrm>
          <a:prstGeom prst="rect">
            <a:avLst/>
          </a:prstGeom>
          <a:noFill/>
        </p:spPr>
        <p:txBody>
          <a:bodyPr wrap="square">
            <a:spAutoFit/>
          </a:bodyPr>
          <a:lstStyle/>
          <a:p>
            <a:pPr marL="0" marR="0" lvl="0" indent="0" algn="l" defTabSz="177808" rtl="0" eaLnBrk="1" fontAlgn="auto" latinLnBrk="0" hangingPunct="0">
              <a:lnSpc>
                <a:spcPct val="100000"/>
              </a:lnSpc>
              <a:spcBef>
                <a:spcPts val="181"/>
              </a:spcBef>
              <a:spcAft>
                <a:spcPts val="0"/>
              </a:spcAft>
              <a:buClrTx/>
              <a:buSzTx/>
              <a:buFontTx/>
              <a:buNone/>
              <a:tabLst/>
              <a:defRPr/>
            </a:pPr>
            <a:r>
              <a:rPr kumimoji="0" lang="en-GB" sz="931"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Opening discussion to familiarise with the map and identifying roles in the system</a:t>
            </a:r>
          </a:p>
        </p:txBody>
      </p:sp>
      <p:sp>
        <p:nvSpPr>
          <p:cNvPr id="45" name="Rectangle 44">
            <a:extLst>
              <a:ext uri="{FF2B5EF4-FFF2-40B4-BE49-F238E27FC236}">
                <a16:creationId xmlns:a16="http://schemas.microsoft.com/office/drawing/2014/main" id="{77E65EE7-C0A3-6711-9E4B-B286F82A2655}"/>
              </a:ext>
            </a:extLst>
          </p:cNvPr>
          <p:cNvSpPr/>
          <p:nvPr/>
        </p:nvSpPr>
        <p:spPr>
          <a:xfrm>
            <a:off x="7992715" y="1914927"/>
            <a:ext cx="1497794" cy="821979"/>
          </a:xfrm>
          <a:custGeom>
            <a:avLst/>
            <a:gdLst>
              <a:gd name="csX0" fmla="*/ 0 w 1497794"/>
              <a:gd name="csY0" fmla="*/ 0 h 821979"/>
              <a:gd name="csX1" fmla="*/ 484287 w 1497794"/>
              <a:gd name="csY1" fmla="*/ 0 h 821979"/>
              <a:gd name="csX2" fmla="*/ 983551 w 1497794"/>
              <a:gd name="csY2" fmla="*/ 0 h 821979"/>
              <a:gd name="csX3" fmla="*/ 1497794 w 1497794"/>
              <a:gd name="csY3" fmla="*/ 0 h 821979"/>
              <a:gd name="csX4" fmla="*/ 1497794 w 1497794"/>
              <a:gd name="csY4" fmla="*/ 419209 h 821979"/>
              <a:gd name="csX5" fmla="*/ 1497794 w 1497794"/>
              <a:gd name="csY5" fmla="*/ 821979 h 821979"/>
              <a:gd name="csX6" fmla="*/ 983551 w 1497794"/>
              <a:gd name="csY6" fmla="*/ 821979 h 821979"/>
              <a:gd name="csX7" fmla="*/ 529221 w 1497794"/>
              <a:gd name="csY7" fmla="*/ 821979 h 821979"/>
              <a:gd name="csX8" fmla="*/ 0 w 1497794"/>
              <a:gd name="csY8" fmla="*/ 821979 h 821979"/>
              <a:gd name="csX9" fmla="*/ 0 w 1497794"/>
              <a:gd name="csY9" fmla="*/ 419209 h 821979"/>
              <a:gd name="csX10" fmla="*/ 0 w 1497794"/>
              <a:gd name="csY10" fmla="*/ 0 h 8219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497794" h="821979" extrusionOk="0">
                <a:moveTo>
                  <a:pt x="0" y="0"/>
                </a:moveTo>
                <a:cubicBezTo>
                  <a:pt x="239102" y="16245"/>
                  <a:pt x="304479" y="17753"/>
                  <a:pt x="484287" y="0"/>
                </a:cubicBezTo>
                <a:cubicBezTo>
                  <a:pt x="664095" y="-17753"/>
                  <a:pt x="794047" y="18265"/>
                  <a:pt x="983551" y="0"/>
                </a:cubicBezTo>
                <a:cubicBezTo>
                  <a:pt x="1173055" y="-18265"/>
                  <a:pt x="1317003" y="-22852"/>
                  <a:pt x="1497794" y="0"/>
                </a:cubicBezTo>
                <a:cubicBezTo>
                  <a:pt x="1513846" y="129369"/>
                  <a:pt x="1484062" y="299778"/>
                  <a:pt x="1497794" y="419209"/>
                </a:cubicBezTo>
                <a:cubicBezTo>
                  <a:pt x="1511526" y="538640"/>
                  <a:pt x="1514620" y="728297"/>
                  <a:pt x="1497794" y="821979"/>
                </a:cubicBezTo>
                <a:cubicBezTo>
                  <a:pt x="1347399" y="798960"/>
                  <a:pt x="1189050" y="809143"/>
                  <a:pt x="983551" y="821979"/>
                </a:cubicBezTo>
                <a:cubicBezTo>
                  <a:pt x="778052" y="834815"/>
                  <a:pt x="652021" y="799592"/>
                  <a:pt x="529221" y="821979"/>
                </a:cubicBezTo>
                <a:cubicBezTo>
                  <a:pt x="406421" y="844367"/>
                  <a:pt x="202552" y="832140"/>
                  <a:pt x="0" y="821979"/>
                </a:cubicBezTo>
                <a:cubicBezTo>
                  <a:pt x="-2368" y="665861"/>
                  <a:pt x="11814" y="524055"/>
                  <a:pt x="0" y="419209"/>
                </a:cubicBezTo>
                <a:cubicBezTo>
                  <a:pt x="-11814" y="314363"/>
                  <a:pt x="17338" y="105270"/>
                  <a:pt x="0" y="0"/>
                </a:cubicBezTo>
                <a:close/>
              </a:path>
            </a:pathLst>
          </a:custGeom>
          <a:noFill/>
          <a:ln>
            <a:noFill/>
            <a:extLst>
              <a:ext uri="{C807C97D-BFC1-408E-A445-0C87EB9F89A2}">
                <ask:lineSketchStyleProps xmlns:ask="http://schemas.microsoft.com/office/drawing/2018/sketchyshapes" sd="1015382455">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35817" rtl="0" eaLnBrk="1" fontAlgn="auto" latinLnBrk="0" hangingPunct="0">
              <a:lnSpc>
                <a:spcPct val="100000"/>
              </a:lnSpc>
              <a:spcBef>
                <a:spcPts val="1778"/>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Workshop 1</a:t>
            </a:r>
            <a:b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b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60 min: Finding your role in the system</a:t>
            </a:r>
          </a:p>
        </p:txBody>
      </p:sp>
      <p:pic>
        <p:nvPicPr>
          <p:cNvPr id="47" name="Picture 46">
            <a:extLst>
              <a:ext uri="{FF2B5EF4-FFF2-40B4-BE49-F238E27FC236}">
                <a16:creationId xmlns:a16="http://schemas.microsoft.com/office/drawing/2014/main" id="{B2E0FA0B-594E-EE28-930B-C36BBE5332A6}"/>
              </a:ext>
            </a:extLst>
          </p:cNvPr>
          <p:cNvPicPr>
            <a:picLocks noChangeAspect="1"/>
          </p:cNvPicPr>
          <p:nvPr/>
        </p:nvPicPr>
        <p:blipFill>
          <a:blip r:embed="rId3"/>
          <a:stretch>
            <a:fillRect/>
          </a:stretch>
        </p:blipFill>
        <p:spPr>
          <a:xfrm>
            <a:off x="8030158" y="1162082"/>
            <a:ext cx="1244112" cy="699812"/>
          </a:xfrm>
          <a:prstGeom prst="rect">
            <a:avLst/>
          </a:prstGeom>
          <a:effectLst>
            <a:outerShdw blurRad="50800" dist="38100" dir="2700000" algn="tl" rotWithShape="0">
              <a:prstClr val="black">
                <a:alpha val="40000"/>
              </a:prstClr>
            </a:outerShdw>
          </a:effectLst>
        </p:spPr>
      </p:pic>
      <p:pic>
        <p:nvPicPr>
          <p:cNvPr id="58" name="Picture 57">
            <a:extLst>
              <a:ext uri="{FF2B5EF4-FFF2-40B4-BE49-F238E27FC236}">
                <a16:creationId xmlns:a16="http://schemas.microsoft.com/office/drawing/2014/main" id="{F0BB9720-3967-89E7-9CFB-C7E00AC1AFC9}"/>
              </a:ext>
            </a:extLst>
          </p:cNvPr>
          <p:cNvPicPr>
            <a:picLocks noChangeAspect="1"/>
          </p:cNvPicPr>
          <p:nvPr/>
        </p:nvPicPr>
        <p:blipFill>
          <a:blip r:embed="rId4"/>
          <a:stretch>
            <a:fillRect/>
          </a:stretch>
        </p:blipFill>
        <p:spPr>
          <a:xfrm>
            <a:off x="3686298" y="3963033"/>
            <a:ext cx="1244113" cy="699813"/>
          </a:xfrm>
          <a:prstGeom prst="rect">
            <a:avLst/>
          </a:prstGeom>
          <a:effectLst>
            <a:outerShdw blurRad="50800" dist="38100" dir="2700000" algn="tl" rotWithShape="0">
              <a:prstClr val="black">
                <a:alpha val="40000"/>
              </a:prstClr>
            </a:outerShdw>
          </a:effectLst>
        </p:spPr>
      </p:pic>
      <p:pic>
        <p:nvPicPr>
          <p:cNvPr id="64" name="Picture 63">
            <a:extLst>
              <a:ext uri="{FF2B5EF4-FFF2-40B4-BE49-F238E27FC236}">
                <a16:creationId xmlns:a16="http://schemas.microsoft.com/office/drawing/2014/main" id="{2DF8F71A-D976-A118-CFEC-F7A543FD4492}"/>
              </a:ext>
            </a:extLst>
          </p:cNvPr>
          <p:cNvPicPr>
            <a:picLocks noChangeAspect="1"/>
          </p:cNvPicPr>
          <p:nvPr/>
        </p:nvPicPr>
        <p:blipFill>
          <a:blip r:embed="rId5"/>
          <a:stretch>
            <a:fillRect/>
          </a:stretch>
        </p:blipFill>
        <p:spPr>
          <a:xfrm>
            <a:off x="8036917" y="3963032"/>
            <a:ext cx="1244113" cy="699813"/>
          </a:xfrm>
          <a:prstGeom prst="rect">
            <a:avLst/>
          </a:prstGeom>
          <a:effectLst>
            <a:outerShdw blurRad="50800" dist="38100" dir="2700000" algn="tl" rotWithShape="0">
              <a:prstClr val="black">
                <a:alpha val="40000"/>
              </a:prstClr>
            </a:outerShdw>
          </a:effectLst>
        </p:spPr>
      </p:pic>
      <p:sp>
        <p:nvSpPr>
          <p:cNvPr id="66" name="TextBox 65">
            <a:extLst>
              <a:ext uri="{FF2B5EF4-FFF2-40B4-BE49-F238E27FC236}">
                <a16:creationId xmlns:a16="http://schemas.microsoft.com/office/drawing/2014/main" id="{F1D95B44-A6A2-69FB-251E-E1D76EA57E16}"/>
              </a:ext>
            </a:extLst>
          </p:cNvPr>
          <p:cNvSpPr txBox="1"/>
          <p:nvPr/>
        </p:nvSpPr>
        <p:spPr>
          <a:xfrm>
            <a:off x="368249" y="5915231"/>
            <a:ext cx="2953178" cy="846386"/>
          </a:xfrm>
          <a:prstGeom prst="rect">
            <a:avLst/>
          </a:prstGeom>
          <a:noFill/>
        </p:spPr>
        <p:txBody>
          <a:bodyPr wrap="square" lIns="91440" tIns="45720" rIns="91440" bIns="45720" anchor="t">
            <a:spAutoFit/>
          </a:bodyPr>
          <a:lstStyle/>
          <a:p>
            <a:pPr defTabSz="177808">
              <a:defRPr/>
            </a:pPr>
            <a:r>
              <a:rPr lang="en-GB" sz="700" b="1" kern="0">
                <a:solidFill>
                  <a:prstClr val="black"/>
                </a:solidFill>
                <a:latin typeface="Arial"/>
                <a:cs typeface="Arial"/>
              </a:rPr>
              <a:t>Contact Details: We are excited for you to use this material and spread the impact.</a:t>
            </a:r>
            <a:r>
              <a:rPr lang="en-GB" sz="700" kern="0">
                <a:solidFill>
                  <a:prstClr val="black"/>
                </a:solidFill>
                <a:latin typeface="Arial"/>
                <a:cs typeface="Arial"/>
              </a:rPr>
              <a:t> While the material is public, we ask that it be used with care and credit to support thoughtful, respectful dialogue and action. </a:t>
            </a:r>
            <a:r>
              <a:rPr lang="en-GB" sz="700" b="1" kern="0">
                <a:solidFill>
                  <a:prstClr val="black"/>
                </a:solidFill>
                <a:latin typeface="Arial"/>
                <a:cs typeface="Arial"/>
              </a:rPr>
              <a:t>For any questions </a:t>
            </a:r>
            <a:r>
              <a:rPr lang="en-GB" sz="700" kern="0">
                <a:solidFill>
                  <a:prstClr val="black"/>
                </a:solidFill>
                <a:latin typeface="Arial"/>
                <a:cs typeface="Arial"/>
              </a:rPr>
              <a:t>or clarification, we ask you to reach out to </a:t>
            </a:r>
            <a:r>
              <a:rPr lang="en-GB" sz="700" kern="0" dirty="0">
                <a:solidFill>
                  <a:srgbClr val="FFFFFF"/>
                </a:solidFill>
                <a:latin typeface="Arial"/>
                <a:cs typeface="Arial"/>
                <a:hlinkClick r:id="rId6"/>
              </a:rPr>
              <a:t>info@hmfoundation.com</a:t>
            </a:r>
            <a:r>
              <a:rPr lang="en-GB" sz="700" kern="0">
                <a:solidFill>
                  <a:prstClr val="black"/>
                </a:solidFill>
                <a:latin typeface="Arial"/>
                <a:cs typeface="Arial"/>
              </a:rPr>
              <a:t>. </a:t>
            </a:r>
            <a:r>
              <a:rPr lang="en-GB" sz="700" b="1" kern="0">
                <a:solidFill>
                  <a:prstClr val="black"/>
                </a:solidFill>
                <a:latin typeface="Arial"/>
                <a:cs typeface="Arial"/>
              </a:rPr>
              <a:t>You can credit us </a:t>
            </a:r>
            <a:r>
              <a:rPr lang="en-GB" sz="700" kern="0">
                <a:solidFill>
                  <a:prstClr val="black"/>
                </a:solidFill>
                <a:latin typeface="Arial"/>
                <a:cs typeface="Arial"/>
              </a:rPr>
              <a:t>in any preferred way, but here is a suggestion </a:t>
            </a:r>
            <a:r>
              <a:rPr lang="en-GB" sz="700" kern="0" dirty="0">
                <a:solidFill>
                  <a:prstClr val="black"/>
                </a:solidFill>
                <a:latin typeface="Arial"/>
                <a:cs typeface="Arial"/>
                <a:hlinkClick r:id="rId7">
                  <a:extLst>
                    <a:ext uri="{A12FA001-AC4F-418D-AE19-62706E023703}">
                      <ahyp:hlinkClr xmlns:ahyp="http://schemas.microsoft.com/office/drawing/2018/hyperlinkcolor" val="tx"/>
                    </a:ext>
                  </a:extLst>
                </a:hlinkClick>
              </a:rPr>
              <a:t>hmfoundation.com/system-map-toolkit-and-guiding-material/</a:t>
            </a:r>
            <a:r>
              <a:rPr lang="en-GB" sz="700" kern="0" dirty="0">
                <a:solidFill>
                  <a:prstClr val="black"/>
                </a:solidFill>
                <a:latin typeface="Arial"/>
                <a:cs typeface="Arial"/>
              </a:rPr>
              <a:t> </a:t>
            </a:r>
          </a:p>
        </p:txBody>
      </p:sp>
    </p:spTree>
    <p:extLst>
      <p:ext uri="{BB962C8B-B14F-4D97-AF65-F5344CB8AC3E}">
        <p14:creationId xmlns:p14="http://schemas.microsoft.com/office/powerpoint/2010/main" val="101341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B1BDC87-D054-B1B7-D97F-F7C63D6A5802}"/>
              </a:ext>
            </a:extLst>
          </p:cNvPr>
          <p:cNvSpPr/>
          <p:nvPr/>
        </p:nvSpPr>
        <p:spPr>
          <a:xfrm>
            <a:off x="7365152" y="0"/>
            <a:ext cx="4826848" cy="6858000"/>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3" name="Slide Number Placeholder 2">
            <a:extLst>
              <a:ext uri="{FF2B5EF4-FFF2-40B4-BE49-F238E27FC236}">
                <a16:creationId xmlns:a16="http://schemas.microsoft.com/office/drawing/2014/main" id="{B60A854A-3A65-B3FF-FF73-6D7E35DD55C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4" name="Rectangle 3">
            <a:extLst>
              <a:ext uri="{FF2B5EF4-FFF2-40B4-BE49-F238E27FC236}">
                <a16:creationId xmlns:a16="http://schemas.microsoft.com/office/drawing/2014/main" id="{1FCC49FF-ADE3-0725-F19A-B9ADC20E070A}"/>
              </a:ext>
            </a:extLst>
          </p:cNvPr>
          <p:cNvSpPr/>
          <p:nvPr/>
        </p:nvSpPr>
        <p:spPr>
          <a:xfrm>
            <a:off x="466725" y="291081"/>
            <a:ext cx="1223328"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5" name="Rectangle 4">
            <a:extLst>
              <a:ext uri="{FF2B5EF4-FFF2-40B4-BE49-F238E27FC236}">
                <a16:creationId xmlns:a16="http://schemas.microsoft.com/office/drawing/2014/main" id="{787B5CB2-BF92-B9D0-D95C-B1C56BF37B63}"/>
              </a:ext>
            </a:extLst>
          </p:cNvPr>
          <p:cNvSpPr/>
          <p:nvPr/>
        </p:nvSpPr>
        <p:spPr>
          <a:xfrm>
            <a:off x="1790478"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6" name="Rectangle 5">
            <a:extLst>
              <a:ext uri="{FF2B5EF4-FFF2-40B4-BE49-F238E27FC236}">
                <a16:creationId xmlns:a16="http://schemas.microsoft.com/office/drawing/2014/main" id="{E7EA2C07-F539-1754-0956-B93217E76706}"/>
              </a:ext>
            </a:extLst>
          </p:cNvPr>
          <p:cNvSpPr/>
          <p:nvPr/>
        </p:nvSpPr>
        <p:spPr>
          <a:xfrm>
            <a:off x="2946754"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7" name="Rectangle 6">
            <a:extLst>
              <a:ext uri="{FF2B5EF4-FFF2-40B4-BE49-F238E27FC236}">
                <a16:creationId xmlns:a16="http://schemas.microsoft.com/office/drawing/2014/main" id="{2E52E8DD-E774-3C56-2855-BB4696837DA9}"/>
              </a:ext>
            </a:extLst>
          </p:cNvPr>
          <p:cNvSpPr/>
          <p:nvPr/>
        </p:nvSpPr>
        <p:spPr>
          <a:xfrm>
            <a:off x="4103030"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8" name="Rectangle 7">
            <a:extLst>
              <a:ext uri="{FF2B5EF4-FFF2-40B4-BE49-F238E27FC236}">
                <a16:creationId xmlns:a16="http://schemas.microsoft.com/office/drawing/2014/main" id="{257CE9E0-8A78-3FB0-AA30-1E2D790AF94D}"/>
              </a:ext>
            </a:extLst>
          </p:cNvPr>
          <p:cNvSpPr/>
          <p:nvPr/>
        </p:nvSpPr>
        <p:spPr>
          <a:xfrm>
            <a:off x="5259306"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9" name="Rectangle 8">
            <a:extLst>
              <a:ext uri="{FF2B5EF4-FFF2-40B4-BE49-F238E27FC236}">
                <a16:creationId xmlns:a16="http://schemas.microsoft.com/office/drawing/2014/main" id="{81CA70D3-B20E-BAB6-2C2E-AF3CAC5B4040}"/>
              </a:ext>
            </a:extLst>
          </p:cNvPr>
          <p:cNvSpPr/>
          <p:nvPr/>
        </p:nvSpPr>
        <p:spPr>
          <a:xfrm>
            <a:off x="6415580" y="291081"/>
            <a:ext cx="817723"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10" name="Rounded Rectangle 9">
            <a:extLst>
              <a:ext uri="{FF2B5EF4-FFF2-40B4-BE49-F238E27FC236}">
                <a16:creationId xmlns:a16="http://schemas.microsoft.com/office/drawing/2014/main" id="{26BFA9E0-D8E0-25FA-65CE-FDBE0B4764DF}"/>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11" name="Title 1">
            <a:extLst>
              <a:ext uri="{FF2B5EF4-FFF2-40B4-BE49-F238E27FC236}">
                <a16:creationId xmlns:a16="http://schemas.microsoft.com/office/drawing/2014/main" id="{038EEFF9-88E7-69D8-247F-82FF6481F7D0}"/>
              </a:ext>
            </a:extLst>
          </p:cNvPr>
          <p:cNvSpPr txBox="1">
            <a:spLocks/>
          </p:cNvSpPr>
          <p:nvPr/>
        </p:nvSpPr>
        <p:spPr>
          <a:xfrm>
            <a:off x="601956" y="755903"/>
            <a:ext cx="3190875" cy="1072897"/>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685312"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Helvetica Neue"/>
                <a:ea typeface="Helvetica Neue" panose="02000503000000020004" pitchFamily="2" charset="0"/>
                <a:cs typeface="Arial" panose="020B0604020202020204" pitchFamily="34" charset="0"/>
              </a:rPr>
              <a:t>Your placement on the map goes beyond one spot or location</a:t>
            </a:r>
          </a:p>
        </p:txBody>
      </p:sp>
      <p:sp>
        <p:nvSpPr>
          <p:cNvPr id="12" name="Rectangle 11">
            <a:extLst>
              <a:ext uri="{FF2B5EF4-FFF2-40B4-BE49-F238E27FC236}">
                <a16:creationId xmlns:a16="http://schemas.microsoft.com/office/drawing/2014/main" id="{52502032-A911-7076-DEDA-ABE0553A40D3}"/>
              </a:ext>
            </a:extLst>
          </p:cNvPr>
          <p:cNvSpPr/>
          <p:nvPr/>
        </p:nvSpPr>
        <p:spPr>
          <a:xfrm>
            <a:off x="513982" y="2037278"/>
            <a:ext cx="3488623" cy="33597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As an actor in the value chain, thinking about your own role can be the first step in navigating the system map.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Your role and influence goes beyond one place where you may spend most of your time - the islands are interconnected, and decisions have a ripple effect.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Even though different parts of the value chain may feel like separate “islands”, your role helps connect them—often earlier and further downstream than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you might expect</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endParaRPr>
          </a:p>
        </p:txBody>
      </p:sp>
      <p:pic>
        <p:nvPicPr>
          <p:cNvPr id="13" name="Picture 12">
            <a:extLst>
              <a:ext uri="{FF2B5EF4-FFF2-40B4-BE49-F238E27FC236}">
                <a16:creationId xmlns:a16="http://schemas.microsoft.com/office/drawing/2014/main" id="{AE71196A-4C99-9818-5E83-57551EEA0908}"/>
              </a:ext>
            </a:extLst>
          </p:cNvPr>
          <p:cNvPicPr>
            <a:picLocks noChangeAspect="1"/>
          </p:cNvPicPr>
          <p:nvPr/>
        </p:nvPicPr>
        <p:blipFill>
          <a:blip r:embed="rId2"/>
          <a:srcRect l="14168" t="10687" r="50510" b="50019"/>
          <a:stretch>
            <a:fillRect/>
          </a:stretch>
        </p:blipFill>
        <p:spPr>
          <a:xfrm>
            <a:off x="4277668" y="699452"/>
            <a:ext cx="1818332" cy="1284040"/>
          </a:xfrm>
          <a:prstGeom prst="rect">
            <a:avLst/>
          </a:prstGeom>
        </p:spPr>
      </p:pic>
      <p:pic>
        <p:nvPicPr>
          <p:cNvPr id="16" name="Picture 15">
            <a:extLst>
              <a:ext uri="{FF2B5EF4-FFF2-40B4-BE49-F238E27FC236}">
                <a16:creationId xmlns:a16="http://schemas.microsoft.com/office/drawing/2014/main" id="{B841EC0D-060F-E75B-696E-56C388F20CCB}"/>
              </a:ext>
            </a:extLst>
          </p:cNvPr>
          <p:cNvPicPr>
            <a:picLocks noChangeAspect="1"/>
          </p:cNvPicPr>
          <p:nvPr/>
        </p:nvPicPr>
        <p:blipFill>
          <a:blip r:embed="rId2"/>
          <a:srcRect l="50778" t="51615" r="15462" b="9091"/>
          <a:stretch>
            <a:fillRect/>
          </a:stretch>
        </p:blipFill>
        <p:spPr>
          <a:xfrm>
            <a:off x="4358044" y="5012740"/>
            <a:ext cx="1737956" cy="1284040"/>
          </a:xfrm>
          <a:prstGeom prst="rect">
            <a:avLst/>
          </a:prstGeom>
        </p:spPr>
      </p:pic>
      <p:sp>
        <p:nvSpPr>
          <p:cNvPr id="18" name="Title 1">
            <a:extLst>
              <a:ext uri="{FF2B5EF4-FFF2-40B4-BE49-F238E27FC236}">
                <a16:creationId xmlns:a16="http://schemas.microsoft.com/office/drawing/2014/main" id="{BC5A9050-4F9C-FD9F-E18D-1BC3F9311D61}"/>
              </a:ext>
            </a:extLst>
          </p:cNvPr>
          <p:cNvSpPr txBox="1">
            <a:spLocks/>
          </p:cNvSpPr>
          <p:nvPr/>
        </p:nvSpPr>
        <p:spPr>
          <a:xfrm>
            <a:off x="7863109" y="953331"/>
            <a:ext cx="3907990" cy="875469"/>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685312" rtl="0" eaLnBrk="1" fontAlgn="auto" latinLnBrk="0" hangingPunct="1">
              <a:lnSpc>
                <a:spcPct val="100000"/>
              </a:lnSpc>
              <a:spcBef>
                <a:spcPts val="12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For example, decisions in product development can influence impact across the value chain by:</a:t>
            </a:r>
          </a:p>
        </p:txBody>
      </p:sp>
      <p:sp>
        <p:nvSpPr>
          <p:cNvPr id="20" name="TextBox 19">
            <a:extLst>
              <a:ext uri="{FF2B5EF4-FFF2-40B4-BE49-F238E27FC236}">
                <a16:creationId xmlns:a16="http://schemas.microsoft.com/office/drawing/2014/main" id="{0EC18A60-B80E-7AE8-4FF9-60D2E92BD90E}"/>
              </a:ext>
            </a:extLst>
          </p:cNvPr>
          <p:cNvSpPr txBox="1"/>
          <p:nvPr/>
        </p:nvSpPr>
        <p:spPr>
          <a:xfrm>
            <a:off x="7832629" y="1968904"/>
            <a:ext cx="3894824"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Bringing people together</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 Aligning design, sourcing, manufacturing, sustainability, and suppliers around shared goals.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Shaping sourcing practices: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Defining material requirements that drive supplier choice, sourcing locations, and ethical outcomes.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Creating operational impact: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Making design decisions that influence cost, timelines, and workforce stability across the supply chain.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Building long-term value: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Designing for durability and repairability to reduce waste and support resilient operations.</a:t>
            </a:r>
          </a:p>
        </p:txBody>
      </p:sp>
      <p:sp>
        <p:nvSpPr>
          <p:cNvPr id="2" name="Date Placeholder 2">
            <a:extLst>
              <a:ext uri="{FF2B5EF4-FFF2-40B4-BE49-F238E27FC236}">
                <a16:creationId xmlns:a16="http://schemas.microsoft.com/office/drawing/2014/main" id="{8BA2C333-0CC7-C748-94C0-9A995D768145}"/>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pic>
        <p:nvPicPr>
          <p:cNvPr id="22" name="Picture 21">
            <a:extLst>
              <a:ext uri="{FF2B5EF4-FFF2-40B4-BE49-F238E27FC236}">
                <a16:creationId xmlns:a16="http://schemas.microsoft.com/office/drawing/2014/main" id="{78C0C25B-5D14-0666-F071-A1FB216B53C1}"/>
              </a:ext>
            </a:extLst>
          </p:cNvPr>
          <p:cNvPicPr>
            <a:picLocks noChangeAspect="1"/>
          </p:cNvPicPr>
          <p:nvPr/>
        </p:nvPicPr>
        <p:blipFill>
          <a:blip r:embed="rId2"/>
          <a:srcRect l="48049" t="13068" r="15462" b="47638"/>
          <a:stretch>
            <a:fillRect/>
          </a:stretch>
        </p:blipFill>
        <p:spPr>
          <a:xfrm>
            <a:off x="4217570" y="2154674"/>
            <a:ext cx="1878430" cy="1284040"/>
          </a:xfrm>
          <a:prstGeom prst="rect">
            <a:avLst/>
          </a:prstGeom>
        </p:spPr>
      </p:pic>
      <p:pic>
        <p:nvPicPr>
          <p:cNvPr id="23" name="Picture 22">
            <a:extLst>
              <a:ext uri="{FF2B5EF4-FFF2-40B4-BE49-F238E27FC236}">
                <a16:creationId xmlns:a16="http://schemas.microsoft.com/office/drawing/2014/main" id="{2CEE8218-ADD8-CF3D-4E66-880F225107EC}"/>
              </a:ext>
            </a:extLst>
          </p:cNvPr>
          <p:cNvPicPr>
            <a:picLocks noChangeAspect="1"/>
          </p:cNvPicPr>
          <p:nvPr/>
        </p:nvPicPr>
        <p:blipFill>
          <a:blip r:embed="rId2"/>
          <a:srcRect l="14168" t="49566" r="49343" b="11140"/>
          <a:stretch>
            <a:fillRect/>
          </a:stretch>
        </p:blipFill>
        <p:spPr>
          <a:xfrm>
            <a:off x="4289394" y="3519390"/>
            <a:ext cx="1878430" cy="1284040"/>
          </a:xfrm>
          <a:prstGeom prst="rect">
            <a:avLst/>
          </a:prstGeom>
        </p:spPr>
      </p:pic>
    </p:spTree>
    <p:extLst>
      <p:ext uri="{BB962C8B-B14F-4D97-AF65-F5344CB8AC3E}">
        <p14:creationId xmlns:p14="http://schemas.microsoft.com/office/powerpoint/2010/main" val="16904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9A43850-C46E-AC3F-FCCE-12CFD75F240F}"/>
              </a:ext>
            </a:extLst>
          </p:cNvPr>
          <p:cNvSpPr/>
          <p:nvPr/>
        </p:nvSpPr>
        <p:spPr>
          <a:xfrm>
            <a:off x="4103030" y="0"/>
            <a:ext cx="80889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3" name="Slide Number Placeholder 2">
            <a:extLst>
              <a:ext uri="{FF2B5EF4-FFF2-40B4-BE49-F238E27FC236}">
                <a16:creationId xmlns:a16="http://schemas.microsoft.com/office/drawing/2014/main" id="{9280D719-881D-DAE1-76C6-26848C77E44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0" name="Rectangle 9">
            <a:extLst>
              <a:ext uri="{FF2B5EF4-FFF2-40B4-BE49-F238E27FC236}">
                <a16:creationId xmlns:a16="http://schemas.microsoft.com/office/drawing/2014/main" id="{EF51C682-EA07-9613-979F-9CC1BEE97BC6}"/>
              </a:ext>
            </a:extLst>
          </p:cNvPr>
          <p:cNvSpPr/>
          <p:nvPr/>
        </p:nvSpPr>
        <p:spPr>
          <a:xfrm>
            <a:off x="466725" y="291081"/>
            <a:ext cx="1223328"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11" name="Rectangle 10">
            <a:extLst>
              <a:ext uri="{FF2B5EF4-FFF2-40B4-BE49-F238E27FC236}">
                <a16:creationId xmlns:a16="http://schemas.microsoft.com/office/drawing/2014/main" id="{7D3183D1-EF01-124B-8010-D6B182B0C972}"/>
              </a:ext>
            </a:extLst>
          </p:cNvPr>
          <p:cNvSpPr/>
          <p:nvPr/>
        </p:nvSpPr>
        <p:spPr>
          <a:xfrm>
            <a:off x="1790478"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12" name="Rectangle 11">
            <a:extLst>
              <a:ext uri="{FF2B5EF4-FFF2-40B4-BE49-F238E27FC236}">
                <a16:creationId xmlns:a16="http://schemas.microsoft.com/office/drawing/2014/main" id="{34A61285-2621-AF77-4923-BA6ACB22F948}"/>
              </a:ext>
            </a:extLst>
          </p:cNvPr>
          <p:cNvSpPr/>
          <p:nvPr/>
        </p:nvSpPr>
        <p:spPr>
          <a:xfrm>
            <a:off x="2946754"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13" name="Rectangle 12">
            <a:extLst>
              <a:ext uri="{FF2B5EF4-FFF2-40B4-BE49-F238E27FC236}">
                <a16:creationId xmlns:a16="http://schemas.microsoft.com/office/drawing/2014/main" id="{35392B2F-0E05-8FED-C8A8-CD133DFFF9F3}"/>
              </a:ext>
            </a:extLst>
          </p:cNvPr>
          <p:cNvSpPr/>
          <p:nvPr/>
        </p:nvSpPr>
        <p:spPr>
          <a:xfrm>
            <a:off x="4103030" y="291081"/>
            <a:ext cx="1055851"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16" name="Title 1">
            <a:extLst>
              <a:ext uri="{FF2B5EF4-FFF2-40B4-BE49-F238E27FC236}">
                <a16:creationId xmlns:a16="http://schemas.microsoft.com/office/drawing/2014/main" id="{76DFBD74-F904-A400-0C7D-8F64127088EF}"/>
              </a:ext>
            </a:extLst>
          </p:cNvPr>
          <p:cNvSpPr txBox="1">
            <a:spLocks/>
          </p:cNvSpPr>
          <p:nvPr/>
        </p:nvSpPr>
        <p:spPr>
          <a:xfrm>
            <a:off x="591925" y="755903"/>
            <a:ext cx="2834448" cy="690085"/>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685312"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Place yourself </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on the map</a:t>
            </a:r>
          </a:p>
        </p:txBody>
      </p:sp>
      <p:sp>
        <p:nvSpPr>
          <p:cNvPr id="17" name="Rectangle 16">
            <a:extLst>
              <a:ext uri="{FF2B5EF4-FFF2-40B4-BE49-F238E27FC236}">
                <a16:creationId xmlns:a16="http://schemas.microsoft.com/office/drawing/2014/main" id="{22439125-9778-7DE0-AFD9-2F7B03560756}"/>
              </a:ext>
            </a:extLst>
          </p:cNvPr>
          <p:cNvSpPr/>
          <p:nvPr/>
        </p:nvSpPr>
        <p:spPr>
          <a:xfrm>
            <a:off x="513982" y="1610488"/>
            <a:ext cx="3488623" cy="2363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Pinpoint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where you sit on the map </a:t>
            </a:r>
            <a:b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and describe your role and impact in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the system.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Do you sit in one place or multiple places on the map?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What type of impact do you have?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E.g. Do you bring other people together, or are you providing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new innovative solutions? </a:t>
            </a:r>
          </a:p>
        </p:txBody>
      </p:sp>
      <p:sp>
        <p:nvSpPr>
          <p:cNvPr id="27" name="Rectangle 26">
            <a:extLst>
              <a:ext uri="{FF2B5EF4-FFF2-40B4-BE49-F238E27FC236}">
                <a16:creationId xmlns:a16="http://schemas.microsoft.com/office/drawing/2014/main" id="{A416D047-7BA1-F164-EE60-04FD205267AB}"/>
              </a:ext>
            </a:extLst>
          </p:cNvPr>
          <p:cNvSpPr/>
          <p:nvPr/>
        </p:nvSpPr>
        <p:spPr>
          <a:xfrm>
            <a:off x="5259306" y="291081"/>
            <a:ext cx="1055851"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28" name="Rectangle 27">
            <a:extLst>
              <a:ext uri="{FF2B5EF4-FFF2-40B4-BE49-F238E27FC236}">
                <a16:creationId xmlns:a16="http://schemas.microsoft.com/office/drawing/2014/main" id="{D663B99C-1E10-C044-4587-910E7B2862E5}"/>
              </a:ext>
            </a:extLst>
          </p:cNvPr>
          <p:cNvSpPr/>
          <p:nvPr/>
        </p:nvSpPr>
        <p:spPr>
          <a:xfrm>
            <a:off x="6415580" y="291081"/>
            <a:ext cx="817723"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29" name="Rounded Rectangle 28">
            <a:extLst>
              <a:ext uri="{FF2B5EF4-FFF2-40B4-BE49-F238E27FC236}">
                <a16:creationId xmlns:a16="http://schemas.microsoft.com/office/drawing/2014/main" id="{DB2AEB4A-6C54-4616-6A57-7CA65D40D0BB}"/>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2" name="Date Placeholder 2">
            <a:extLst>
              <a:ext uri="{FF2B5EF4-FFF2-40B4-BE49-F238E27FC236}">
                <a16:creationId xmlns:a16="http://schemas.microsoft.com/office/drawing/2014/main" id="{50C3C489-7BB3-7F18-7117-E987C549A588}"/>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8" name="Rounded Rectangle 7">
            <a:extLst>
              <a:ext uri="{FF2B5EF4-FFF2-40B4-BE49-F238E27FC236}">
                <a16:creationId xmlns:a16="http://schemas.microsoft.com/office/drawing/2014/main" id="{0A061868-D0AC-2ACA-9452-B61A55F9F391}"/>
              </a:ext>
            </a:extLst>
          </p:cNvPr>
          <p:cNvSpPr/>
          <p:nvPr/>
        </p:nvSpPr>
        <p:spPr>
          <a:xfrm>
            <a:off x="613762" y="4038015"/>
            <a:ext cx="2547760" cy="171906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grpSp>
        <p:nvGrpSpPr>
          <p:cNvPr id="9" name="Group 8">
            <a:extLst>
              <a:ext uri="{FF2B5EF4-FFF2-40B4-BE49-F238E27FC236}">
                <a16:creationId xmlns:a16="http://schemas.microsoft.com/office/drawing/2014/main" id="{39D790DF-56E2-F474-0116-A8966882FE61}"/>
              </a:ext>
            </a:extLst>
          </p:cNvPr>
          <p:cNvGrpSpPr/>
          <p:nvPr/>
        </p:nvGrpSpPr>
        <p:grpSpPr>
          <a:xfrm>
            <a:off x="732899" y="4166552"/>
            <a:ext cx="277898" cy="307777"/>
            <a:chOff x="1469997" y="4152686"/>
            <a:chExt cx="406304" cy="449990"/>
          </a:xfrm>
        </p:grpSpPr>
        <p:sp>
          <p:nvSpPr>
            <p:cNvPr id="14" name="Oval 13">
              <a:extLst>
                <a:ext uri="{FF2B5EF4-FFF2-40B4-BE49-F238E27FC236}">
                  <a16:creationId xmlns:a16="http://schemas.microsoft.com/office/drawing/2014/main" id="{A39C68D4-BC47-F31D-C9A1-B5C9B472E2D5}"/>
                </a:ext>
              </a:extLst>
            </p:cNvPr>
            <p:cNvSpPr/>
            <p:nvPr/>
          </p:nvSpPr>
          <p:spPr>
            <a:xfrm>
              <a:off x="1469997" y="4182292"/>
              <a:ext cx="406304" cy="40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black"/>
                </a:solidFill>
                <a:effectLst/>
                <a:uLnTx/>
                <a:uFillTx/>
                <a:latin typeface="HelveticaNeueLT Pro 55 Roman"/>
                <a:ea typeface="+mn-ea"/>
                <a:cs typeface="+mn-cs"/>
              </a:endParaRPr>
            </a:p>
          </p:txBody>
        </p:sp>
        <p:pic>
          <p:nvPicPr>
            <p:cNvPr id="15" name="Picture 14">
              <a:extLst>
                <a:ext uri="{FF2B5EF4-FFF2-40B4-BE49-F238E27FC236}">
                  <a16:creationId xmlns:a16="http://schemas.microsoft.com/office/drawing/2014/main" id="{B6D35604-E38D-6B73-CF82-567A320357BB}"/>
                </a:ext>
              </a:extLst>
            </p:cNvPr>
            <p:cNvPicPr>
              <a:picLocks noChangeAspect="1"/>
            </p:cNvPicPr>
            <p:nvPr/>
          </p:nvPicPr>
          <p:blipFill>
            <a:blip r:embed="rId2"/>
            <a:srcRect l="2771" t="64878" r="94728" b="28561"/>
            <a:stretch>
              <a:fillRect/>
            </a:stretch>
          </p:blipFill>
          <p:spPr>
            <a:xfrm>
              <a:off x="1543978" y="4152686"/>
              <a:ext cx="304866" cy="449990"/>
            </a:xfrm>
            <a:prstGeom prst="rect">
              <a:avLst/>
            </a:prstGeom>
          </p:spPr>
        </p:pic>
      </p:grpSp>
      <p:sp>
        <p:nvSpPr>
          <p:cNvPr id="22" name="TextBox 21">
            <a:extLst>
              <a:ext uri="{FF2B5EF4-FFF2-40B4-BE49-F238E27FC236}">
                <a16:creationId xmlns:a16="http://schemas.microsoft.com/office/drawing/2014/main" id="{404AA397-9B04-A2B5-AD58-6A55E469649D}"/>
              </a:ext>
            </a:extLst>
          </p:cNvPr>
          <p:cNvSpPr txBox="1"/>
          <p:nvPr/>
        </p:nvSpPr>
        <p:spPr>
          <a:xfrm>
            <a:off x="1034075" y="4166552"/>
            <a:ext cx="14542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Reminders: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C32FCB-6512-B1B4-5DB0-DD7F13335104}"/>
              </a:ext>
            </a:extLst>
          </p:cNvPr>
          <p:cNvSpPr txBox="1"/>
          <p:nvPr/>
        </p:nvSpPr>
        <p:spPr>
          <a:xfrm>
            <a:off x="1032028" y="4474329"/>
            <a:ext cx="2129493" cy="111825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10 minutes</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Reflect and discuss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 groups of 2-4 people</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Use the map as a navigator for discussion</a:t>
            </a:r>
          </a:p>
        </p:txBody>
      </p:sp>
      <p:pic>
        <p:nvPicPr>
          <p:cNvPr id="35" name="Picture 34" descr="A hand drawing a light&#10;&#10;AI-generated content may be incorrect.">
            <a:extLst>
              <a:ext uri="{FF2B5EF4-FFF2-40B4-BE49-F238E27FC236}">
                <a16:creationId xmlns:a16="http://schemas.microsoft.com/office/drawing/2014/main" id="{50CF89BE-2A64-E012-2727-7C0906EAEB88}"/>
              </a:ext>
            </a:extLst>
          </p:cNvPr>
          <p:cNvPicPr>
            <a:picLocks noChangeAspect="1"/>
          </p:cNvPicPr>
          <p:nvPr/>
        </p:nvPicPr>
        <p:blipFill>
          <a:blip r:embed="rId3"/>
          <a:srcRect l="4699" t="16425" r="2417" b="10135"/>
          <a:stretch>
            <a:fillRect/>
          </a:stretch>
        </p:blipFill>
        <p:spPr>
          <a:xfrm>
            <a:off x="4222134" y="2159881"/>
            <a:ext cx="2157429" cy="1644188"/>
          </a:xfrm>
          <a:prstGeom prst="rect">
            <a:avLst/>
          </a:prstGeom>
        </p:spPr>
      </p:pic>
      <p:pic>
        <p:nvPicPr>
          <p:cNvPr id="36" name="Picture 35" descr="A black and white illustration of a mountain and cotton&#10;&#10;AI-generated content may be incorrect.">
            <a:extLst>
              <a:ext uri="{FF2B5EF4-FFF2-40B4-BE49-F238E27FC236}">
                <a16:creationId xmlns:a16="http://schemas.microsoft.com/office/drawing/2014/main" id="{481CE775-4915-B612-8BDC-31D2308ADBDD}"/>
              </a:ext>
            </a:extLst>
          </p:cNvPr>
          <p:cNvPicPr>
            <a:picLocks noChangeAspect="1"/>
          </p:cNvPicPr>
          <p:nvPr/>
        </p:nvPicPr>
        <p:blipFill>
          <a:blip r:embed="rId4"/>
          <a:srcRect l="4158" t="16293" r="2762" b="15040"/>
          <a:stretch>
            <a:fillRect/>
          </a:stretch>
        </p:blipFill>
        <p:spPr>
          <a:xfrm>
            <a:off x="6189778" y="1501675"/>
            <a:ext cx="2157429" cy="1534089"/>
          </a:xfrm>
          <a:prstGeom prst="rect">
            <a:avLst/>
          </a:prstGeom>
        </p:spPr>
      </p:pic>
      <p:pic>
        <p:nvPicPr>
          <p:cNvPr id="37" name="Picture 36" descr="A drawing of a table with a chair and a spool of yarn&#10;&#10;AI-generated content may be incorrect.">
            <a:extLst>
              <a:ext uri="{FF2B5EF4-FFF2-40B4-BE49-F238E27FC236}">
                <a16:creationId xmlns:a16="http://schemas.microsoft.com/office/drawing/2014/main" id="{5BD9E43F-D4C4-3E52-9F2B-4DBACC165745}"/>
              </a:ext>
            </a:extLst>
          </p:cNvPr>
          <p:cNvPicPr>
            <a:picLocks noChangeAspect="1"/>
          </p:cNvPicPr>
          <p:nvPr/>
        </p:nvPicPr>
        <p:blipFill>
          <a:blip r:embed="rId5"/>
          <a:srcRect l="5446" t="21138" r="5822" b="19217"/>
          <a:stretch>
            <a:fillRect/>
          </a:stretch>
        </p:blipFill>
        <p:spPr>
          <a:xfrm>
            <a:off x="8124298" y="1488489"/>
            <a:ext cx="2024737" cy="1311853"/>
          </a:xfrm>
          <a:prstGeom prst="rect">
            <a:avLst/>
          </a:prstGeom>
        </p:spPr>
      </p:pic>
      <p:pic>
        <p:nvPicPr>
          <p:cNvPr id="39" name="Picture 38" descr="A drawing of a pile of clothes&#10;&#10;AI-generated content may be incorrect.">
            <a:extLst>
              <a:ext uri="{FF2B5EF4-FFF2-40B4-BE49-F238E27FC236}">
                <a16:creationId xmlns:a16="http://schemas.microsoft.com/office/drawing/2014/main" id="{4A8CF71A-11E4-F619-18A5-9C25B0DC470F}"/>
              </a:ext>
            </a:extLst>
          </p:cNvPr>
          <p:cNvPicPr>
            <a:picLocks noChangeAspect="1"/>
          </p:cNvPicPr>
          <p:nvPr/>
        </p:nvPicPr>
        <p:blipFill>
          <a:blip r:embed="rId6"/>
          <a:srcRect t="21473" b="26903"/>
          <a:stretch>
            <a:fillRect/>
          </a:stretch>
        </p:blipFill>
        <p:spPr>
          <a:xfrm>
            <a:off x="7123695" y="2891306"/>
            <a:ext cx="2636325" cy="1311853"/>
          </a:xfrm>
          <a:prstGeom prst="rect">
            <a:avLst/>
          </a:prstGeom>
        </p:spPr>
      </p:pic>
      <p:pic>
        <p:nvPicPr>
          <p:cNvPr id="40" name="Picture 39">
            <a:extLst>
              <a:ext uri="{FF2B5EF4-FFF2-40B4-BE49-F238E27FC236}">
                <a16:creationId xmlns:a16="http://schemas.microsoft.com/office/drawing/2014/main" id="{F5114BC6-0D89-E713-BCCA-D555680BBF51}"/>
              </a:ext>
            </a:extLst>
          </p:cNvPr>
          <p:cNvPicPr>
            <a:picLocks noChangeAspect="1"/>
          </p:cNvPicPr>
          <p:nvPr/>
        </p:nvPicPr>
        <p:blipFill>
          <a:blip r:embed="rId7"/>
          <a:srcRect l="1581" t="10780" r="3245" b="11866"/>
          <a:stretch>
            <a:fillRect/>
          </a:stretch>
        </p:blipFill>
        <p:spPr>
          <a:xfrm>
            <a:off x="9814579" y="2667712"/>
            <a:ext cx="2268326" cy="1777047"/>
          </a:xfrm>
          <a:prstGeom prst="rect">
            <a:avLst/>
          </a:prstGeom>
        </p:spPr>
      </p:pic>
      <p:pic>
        <p:nvPicPr>
          <p:cNvPr id="41" name="Picture 40" descr="A graphic of a distribution&#10;&#10;AI-generated content may be incorrect.">
            <a:extLst>
              <a:ext uri="{FF2B5EF4-FFF2-40B4-BE49-F238E27FC236}">
                <a16:creationId xmlns:a16="http://schemas.microsoft.com/office/drawing/2014/main" id="{4DB94D17-60F7-9906-D7EE-CAFC34B566EA}"/>
              </a:ext>
            </a:extLst>
          </p:cNvPr>
          <p:cNvPicPr>
            <a:picLocks noChangeAspect="1"/>
          </p:cNvPicPr>
          <p:nvPr/>
        </p:nvPicPr>
        <p:blipFill>
          <a:blip r:embed="rId8"/>
          <a:srcRect l="7346" t="8010" r="5734" b="9845"/>
          <a:stretch>
            <a:fillRect/>
          </a:stretch>
        </p:blipFill>
        <p:spPr>
          <a:xfrm>
            <a:off x="4912754" y="3425402"/>
            <a:ext cx="2514155" cy="1417215"/>
          </a:xfrm>
          <a:prstGeom prst="rect">
            <a:avLst/>
          </a:prstGeom>
        </p:spPr>
      </p:pic>
      <p:pic>
        <p:nvPicPr>
          <p:cNvPr id="42" name="Picture 41" descr="A map of the united states with a phone and a key&#10;&#10;AI-generated content may be incorrect.">
            <a:extLst>
              <a:ext uri="{FF2B5EF4-FFF2-40B4-BE49-F238E27FC236}">
                <a16:creationId xmlns:a16="http://schemas.microsoft.com/office/drawing/2014/main" id="{09FE06A7-F92B-4F77-2456-AC0803B30FD5}"/>
              </a:ext>
            </a:extLst>
          </p:cNvPr>
          <p:cNvPicPr>
            <a:picLocks noChangeAspect="1"/>
          </p:cNvPicPr>
          <p:nvPr/>
        </p:nvPicPr>
        <p:blipFill>
          <a:blip r:embed="rId9"/>
          <a:srcRect l="3054" t="7779" b="5668"/>
          <a:stretch>
            <a:fillRect/>
          </a:stretch>
        </p:blipFill>
        <p:spPr>
          <a:xfrm>
            <a:off x="7367836" y="4073067"/>
            <a:ext cx="3074406" cy="1637213"/>
          </a:xfrm>
          <a:prstGeom prst="rect">
            <a:avLst/>
          </a:prstGeom>
        </p:spPr>
      </p:pic>
      <p:pic>
        <p:nvPicPr>
          <p:cNvPr id="44" name="Picture 43" descr="A silhouette of a person writing on a white board&#10;&#10;AI-generated content may be incorrect.">
            <a:extLst>
              <a:ext uri="{FF2B5EF4-FFF2-40B4-BE49-F238E27FC236}">
                <a16:creationId xmlns:a16="http://schemas.microsoft.com/office/drawing/2014/main" id="{605BB397-1EC9-226F-6C48-CC8C4E60C044}"/>
              </a:ext>
            </a:extLst>
          </p:cNvPr>
          <p:cNvPicPr>
            <a:picLocks noChangeAspect="1"/>
          </p:cNvPicPr>
          <p:nvPr/>
        </p:nvPicPr>
        <p:blipFill>
          <a:blip r:embed="rId10"/>
          <a:stretch>
            <a:fillRect/>
          </a:stretch>
        </p:blipFill>
        <p:spPr>
          <a:xfrm rot="21093451">
            <a:off x="4245267" y="575040"/>
            <a:ext cx="2070896" cy="2070896"/>
          </a:xfrm>
          <a:prstGeom prst="rect">
            <a:avLst/>
          </a:prstGeom>
        </p:spPr>
      </p:pic>
      <p:pic>
        <p:nvPicPr>
          <p:cNvPr id="45" name="Picture 44" descr="A person carrying bags and a sign&#10;&#10;AI-generated content may be incorrect.">
            <a:extLst>
              <a:ext uri="{FF2B5EF4-FFF2-40B4-BE49-F238E27FC236}">
                <a16:creationId xmlns:a16="http://schemas.microsoft.com/office/drawing/2014/main" id="{21168ECA-AF7F-D611-D1F3-C0A73C52CBD6}"/>
              </a:ext>
            </a:extLst>
          </p:cNvPr>
          <p:cNvPicPr>
            <a:picLocks noChangeAspect="1"/>
          </p:cNvPicPr>
          <p:nvPr/>
        </p:nvPicPr>
        <p:blipFill>
          <a:blip r:embed="rId11"/>
          <a:stretch>
            <a:fillRect/>
          </a:stretch>
        </p:blipFill>
        <p:spPr>
          <a:xfrm rot="285628">
            <a:off x="6011654" y="4258869"/>
            <a:ext cx="2358370" cy="2358370"/>
          </a:xfrm>
          <a:prstGeom prst="rect">
            <a:avLst/>
          </a:prstGeom>
        </p:spPr>
      </p:pic>
      <p:pic>
        <p:nvPicPr>
          <p:cNvPr id="46" name="Picture 45" descr="A silhouette of a person pushing a lawnmower&#10;&#10;AI-generated content may be incorrect.">
            <a:extLst>
              <a:ext uri="{FF2B5EF4-FFF2-40B4-BE49-F238E27FC236}">
                <a16:creationId xmlns:a16="http://schemas.microsoft.com/office/drawing/2014/main" id="{43F04F00-22AA-52FF-6674-F3EA20098679}"/>
              </a:ext>
            </a:extLst>
          </p:cNvPr>
          <p:cNvPicPr>
            <a:picLocks noChangeAspect="1"/>
          </p:cNvPicPr>
          <p:nvPr/>
        </p:nvPicPr>
        <p:blipFill>
          <a:blip r:embed="rId12"/>
          <a:stretch>
            <a:fillRect/>
          </a:stretch>
        </p:blipFill>
        <p:spPr>
          <a:xfrm rot="385666">
            <a:off x="9279468" y="1080932"/>
            <a:ext cx="1841779" cy="1841779"/>
          </a:xfrm>
          <a:prstGeom prst="rect">
            <a:avLst/>
          </a:prstGeom>
        </p:spPr>
      </p:pic>
      <p:pic>
        <p:nvPicPr>
          <p:cNvPr id="47" name="Picture 46">
            <a:extLst>
              <a:ext uri="{FF2B5EF4-FFF2-40B4-BE49-F238E27FC236}">
                <a16:creationId xmlns:a16="http://schemas.microsoft.com/office/drawing/2014/main" id="{E2461885-FAC3-66CA-DB7B-156A81F5CBA7}"/>
              </a:ext>
            </a:extLst>
          </p:cNvPr>
          <p:cNvPicPr>
            <a:picLocks noChangeAspect="1"/>
          </p:cNvPicPr>
          <p:nvPr/>
        </p:nvPicPr>
        <p:blipFill>
          <a:blip r:embed="rId13"/>
          <a:srcRect l="14168" t="10687" r="50510" b="50019"/>
          <a:stretch>
            <a:fillRect/>
          </a:stretch>
        </p:blipFill>
        <p:spPr>
          <a:xfrm rot="20940641">
            <a:off x="8641354" y="2944971"/>
            <a:ext cx="1382384" cy="976189"/>
          </a:xfrm>
          <a:prstGeom prst="rect">
            <a:avLst/>
          </a:prstGeom>
        </p:spPr>
      </p:pic>
      <p:pic>
        <p:nvPicPr>
          <p:cNvPr id="53" name="Picture 52" descr="A person carrying bags and a sign&#10;&#10;AI-generated content may be incorrect.">
            <a:extLst>
              <a:ext uri="{FF2B5EF4-FFF2-40B4-BE49-F238E27FC236}">
                <a16:creationId xmlns:a16="http://schemas.microsoft.com/office/drawing/2014/main" id="{DC1B7B39-0691-EA08-654C-9ACFA45BADE9}"/>
              </a:ext>
            </a:extLst>
          </p:cNvPr>
          <p:cNvPicPr>
            <a:picLocks noChangeAspect="1"/>
          </p:cNvPicPr>
          <p:nvPr/>
        </p:nvPicPr>
        <p:blipFill>
          <a:blip r:embed="rId11"/>
          <a:stretch>
            <a:fillRect/>
          </a:stretch>
        </p:blipFill>
        <p:spPr>
          <a:xfrm rot="285628">
            <a:off x="10324651" y="3415002"/>
            <a:ext cx="1682020" cy="1682020"/>
          </a:xfrm>
          <a:prstGeom prst="rect">
            <a:avLst/>
          </a:prstGeom>
        </p:spPr>
      </p:pic>
    </p:spTree>
    <p:extLst>
      <p:ext uri="{BB962C8B-B14F-4D97-AF65-F5344CB8AC3E}">
        <p14:creationId xmlns:p14="http://schemas.microsoft.com/office/powerpoint/2010/main" val="191624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map of different types of land&#10;&#10;AI-generated content may be incorrect.">
            <a:extLst>
              <a:ext uri="{FF2B5EF4-FFF2-40B4-BE49-F238E27FC236}">
                <a16:creationId xmlns:a16="http://schemas.microsoft.com/office/drawing/2014/main" id="{E62C45AC-4892-82DB-CB28-32B2BA9E8154}"/>
              </a:ext>
            </a:extLst>
          </p:cNvPr>
          <p:cNvPicPr>
            <a:picLocks noChangeAspect="1"/>
          </p:cNvPicPr>
          <p:nvPr/>
        </p:nvPicPr>
        <p:blipFill>
          <a:blip r:embed="rId2"/>
          <a:srcRect l="18992" t="8163" b="4848"/>
          <a:stretch>
            <a:fillRect/>
          </a:stretch>
        </p:blipFill>
        <p:spPr>
          <a:xfrm>
            <a:off x="1285957" y="760689"/>
            <a:ext cx="10058399" cy="6075540"/>
          </a:xfrm>
          <a:prstGeom prst="rect">
            <a:avLst/>
          </a:prstGeom>
        </p:spPr>
      </p:pic>
      <p:sp>
        <p:nvSpPr>
          <p:cNvPr id="4" name="Rectangle 3">
            <a:extLst>
              <a:ext uri="{FF2B5EF4-FFF2-40B4-BE49-F238E27FC236}">
                <a16:creationId xmlns:a16="http://schemas.microsoft.com/office/drawing/2014/main" id="{B41CA946-1248-B9E2-9CF8-0E18F96BDD93}"/>
              </a:ext>
            </a:extLst>
          </p:cNvPr>
          <p:cNvSpPr/>
          <p:nvPr/>
        </p:nvSpPr>
        <p:spPr>
          <a:xfrm>
            <a:off x="466725" y="291081"/>
            <a:ext cx="1223328"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5" name="Rectangle 4">
            <a:extLst>
              <a:ext uri="{FF2B5EF4-FFF2-40B4-BE49-F238E27FC236}">
                <a16:creationId xmlns:a16="http://schemas.microsoft.com/office/drawing/2014/main" id="{917056CE-8120-2DC1-FB1B-10189D7218BF}"/>
              </a:ext>
            </a:extLst>
          </p:cNvPr>
          <p:cNvSpPr/>
          <p:nvPr/>
        </p:nvSpPr>
        <p:spPr>
          <a:xfrm>
            <a:off x="1790478"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6" name="Rectangle 5">
            <a:extLst>
              <a:ext uri="{FF2B5EF4-FFF2-40B4-BE49-F238E27FC236}">
                <a16:creationId xmlns:a16="http://schemas.microsoft.com/office/drawing/2014/main" id="{7F6FCE09-B37D-F3EF-8DE0-FA4F9FBFB855}"/>
              </a:ext>
            </a:extLst>
          </p:cNvPr>
          <p:cNvSpPr/>
          <p:nvPr/>
        </p:nvSpPr>
        <p:spPr>
          <a:xfrm>
            <a:off x="2946754"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7" name="Rectangle 6">
            <a:extLst>
              <a:ext uri="{FF2B5EF4-FFF2-40B4-BE49-F238E27FC236}">
                <a16:creationId xmlns:a16="http://schemas.microsoft.com/office/drawing/2014/main" id="{AA76A9EA-4D0B-9AF0-15AD-402000E1FA44}"/>
              </a:ext>
            </a:extLst>
          </p:cNvPr>
          <p:cNvSpPr/>
          <p:nvPr/>
        </p:nvSpPr>
        <p:spPr>
          <a:xfrm>
            <a:off x="4103030"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8" name="Rectangle 7">
            <a:extLst>
              <a:ext uri="{FF2B5EF4-FFF2-40B4-BE49-F238E27FC236}">
                <a16:creationId xmlns:a16="http://schemas.microsoft.com/office/drawing/2014/main" id="{43FE86F6-6D1A-7988-0FEB-E43CBB933F9C}"/>
              </a:ext>
            </a:extLst>
          </p:cNvPr>
          <p:cNvSpPr/>
          <p:nvPr/>
        </p:nvSpPr>
        <p:spPr>
          <a:xfrm>
            <a:off x="5259306" y="291081"/>
            <a:ext cx="1055851"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9" name="Rectangle 8">
            <a:extLst>
              <a:ext uri="{FF2B5EF4-FFF2-40B4-BE49-F238E27FC236}">
                <a16:creationId xmlns:a16="http://schemas.microsoft.com/office/drawing/2014/main" id="{77F7F92E-9144-E152-3372-1914763B7D4E}"/>
              </a:ext>
            </a:extLst>
          </p:cNvPr>
          <p:cNvSpPr/>
          <p:nvPr/>
        </p:nvSpPr>
        <p:spPr>
          <a:xfrm>
            <a:off x="6415580" y="291081"/>
            <a:ext cx="817723"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10" name="Rounded Rectangle 9">
            <a:extLst>
              <a:ext uri="{FF2B5EF4-FFF2-40B4-BE49-F238E27FC236}">
                <a16:creationId xmlns:a16="http://schemas.microsoft.com/office/drawing/2014/main" id="{3EB46E47-5ED2-4D4E-2F16-834995344C37}"/>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12" name="Rectangle 11">
            <a:extLst>
              <a:ext uri="{FF2B5EF4-FFF2-40B4-BE49-F238E27FC236}">
                <a16:creationId xmlns:a16="http://schemas.microsoft.com/office/drawing/2014/main" id="{5B2228CB-23F8-69E1-4EB4-BAE14936E740}"/>
              </a:ext>
            </a:extLst>
          </p:cNvPr>
          <p:cNvSpPr/>
          <p:nvPr/>
        </p:nvSpPr>
        <p:spPr>
          <a:xfrm>
            <a:off x="642585" y="782461"/>
            <a:ext cx="1980000" cy="6264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Optional: </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You can use the pins </a:t>
            </a:r>
            <a:b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to mark where you sit on the map. </a:t>
            </a:r>
            <a:b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If you’re using a printout, feel free to draw directly on the map. </a:t>
            </a:r>
            <a:endParaRPr kumimoji="0" lang="en-GB"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5" name="Graphic 14">
            <a:extLst>
              <a:ext uri="{FF2B5EF4-FFF2-40B4-BE49-F238E27FC236}">
                <a16:creationId xmlns:a16="http://schemas.microsoft.com/office/drawing/2014/main" id="{24AE5FED-1C67-B2BF-8346-0FE111A5294E}"/>
              </a:ext>
            </a:extLst>
          </p:cNvPr>
          <p:cNvPicPr>
            <a:picLocks noChangeAspect="1"/>
          </p:cNvPicPr>
          <p:nvPr/>
        </p:nvPicPr>
        <p:blipFill>
          <a:blip>
            <a:extLst>
              <a:ext uri="{96DAC541-7B7A-43D3-8B79-37D633B846F1}">
                <asvg:svgBlip xmlns:asvg="http://schemas.microsoft.com/office/drawing/2016/SVG/main" r:embed="rId3"/>
              </a:ext>
            </a:extLst>
          </a:blip>
          <a:srcRect b="15096"/>
          <a:stretch>
            <a:fillRect/>
          </a:stretch>
        </p:blipFill>
        <p:spPr>
          <a:xfrm>
            <a:off x="2947088" y="987477"/>
            <a:ext cx="282276" cy="297182"/>
          </a:xfrm>
          <a:prstGeom prst="rect">
            <a:avLst/>
          </a:prstGeom>
        </p:spPr>
      </p:pic>
      <p:sp>
        <p:nvSpPr>
          <p:cNvPr id="16" name="Rounded Rectangle 24">
            <a:extLst>
              <a:ext uri="{FF2B5EF4-FFF2-40B4-BE49-F238E27FC236}">
                <a16:creationId xmlns:a16="http://schemas.microsoft.com/office/drawing/2014/main" id="{DED4FD5A-C833-9747-D761-86E5E9C867FC}"/>
              </a:ext>
            </a:extLst>
          </p:cNvPr>
          <p:cNvSpPr/>
          <p:nvPr/>
        </p:nvSpPr>
        <p:spPr>
          <a:xfrm>
            <a:off x="582838" y="737907"/>
            <a:ext cx="3023961" cy="758127"/>
          </a:xfrm>
          <a:prstGeom prst="roundRect">
            <a:avLst>
              <a:gd name="adj" fmla="val 0"/>
            </a:avLst>
          </a:prstGeom>
          <a:noFill/>
          <a:ln w="31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19" name="TextBox 18">
            <a:extLst>
              <a:ext uri="{FF2B5EF4-FFF2-40B4-BE49-F238E27FC236}">
                <a16:creationId xmlns:a16="http://schemas.microsoft.com/office/drawing/2014/main" id="{E1D959F1-C575-D6B8-FDCD-37CB737E248C}"/>
              </a:ext>
            </a:extLst>
          </p:cNvPr>
          <p:cNvSpPr txBox="1"/>
          <p:nvPr/>
        </p:nvSpPr>
        <p:spPr>
          <a:xfrm>
            <a:off x="2682331" y="782461"/>
            <a:ext cx="1249239"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63A8E6"/>
                </a:solidFill>
                <a:effectLst/>
                <a:uLnTx/>
                <a:uFillTx/>
                <a:latin typeface="Arial" panose="020B0604020202020204" pitchFamily="34" charset="0"/>
                <a:ea typeface="Helvetica Neue Light" panose="02000403000000020004" pitchFamily="2" charset="0"/>
                <a:cs typeface="Arial" panose="020B0604020202020204" pitchFamily="34" charset="0"/>
              </a:rPr>
              <a:t>Drag &amp; Drop</a:t>
            </a:r>
            <a:endParaRPr kumimoji="0" lang="en-GB" sz="900" b="1" i="0" u="none" strike="noStrike" kern="1200" cap="none" spc="0" normalizeH="0" baseline="0" noProof="0" dirty="0">
              <a:ln>
                <a:noFill/>
              </a:ln>
              <a:solidFill>
                <a:srgbClr val="63A8E6"/>
              </a:solidFill>
              <a:effectLst/>
              <a:uLnTx/>
              <a:uFillTx/>
              <a:latin typeface="Arial" panose="020B0604020202020204" pitchFamily="34" charset="0"/>
              <a:ea typeface="+mn-ea"/>
              <a:cs typeface="Arial" panose="020B0604020202020204" pitchFamily="34" charset="0"/>
            </a:endParaRPr>
          </a:p>
        </p:txBody>
      </p:sp>
      <p:pic>
        <p:nvPicPr>
          <p:cNvPr id="23" name="Graphic 22">
            <a:extLst>
              <a:ext uri="{FF2B5EF4-FFF2-40B4-BE49-F238E27FC236}">
                <a16:creationId xmlns:a16="http://schemas.microsoft.com/office/drawing/2014/main" id="{2BDD4E3F-0D2F-B56E-988C-C6F00883F9A3}"/>
              </a:ext>
            </a:extLst>
          </p:cNvPr>
          <p:cNvPicPr>
            <a:picLocks noChangeAspect="1"/>
          </p:cNvPicPr>
          <p:nvPr/>
        </p:nvPicPr>
        <p:blipFill>
          <a:blip>
            <a:extLst>
              <a:ext uri="{96DAC541-7B7A-43D3-8B79-37D633B846F1}">
                <asvg:svgBlip xmlns:asvg="http://schemas.microsoft.com/office/drawing/2016/SVG/main" r:embed="rId3"/>
              </a:ext>
            </a:extLst>
          </a:blip>
          <a:srcRect b="15096"/>
          <a:stretch>
            <a:fillRect/>
          </a:stretch>
        </p:blipFill>
        <p:spPr>
          <a:xfrm>
            <a:off x="2722155" y="987477"/>
            <a:ext cx="282276" cy="297182"/>
          </a:xfrm>
          <a:prstGeom prst="rect">
            <a:avLst/>
          </a:prstGeom>
        </p:spPr>
      </p:pic>
      <p:pic>
        <p:nvPicPr>
          <p:cNvPr id="26" name="Graphic 25">
            <a:extLst>
              <a:ext uri="{FF2B5EF4-FFF2-40B4-BE49-F238E27FC236}">
                <a16:creationId xmlns:a16="http://schemas.microsoft.com/office/drawing/2014/main" id="{670D27FB-5BC4-85E2-0B8C-59334D1C9471}"/>
              </a:ext>
            </a:extLst>
          </p:cNvPr>
          <p:cNvPicPr>
            <a:picLocks noChangeAspect="1"/>
          </p:cNvPicPr>
          <p:nvPr/>
        </p:nvPicPr>
        <p:blipFill>
          <a:blip>
            <a:extLst>
              <a:ext uri="{96DAC541-7B7A-43D3-8B79-37D633B846F1}">
                <asvg:svgBlip xmlns:asvg="http://schemas.microsoft.com/office/drawing/2016/SVG/main" r:embed="rId3"/>
              </a:ext>
            </a:extLst>
          </a:blip>
          <a:srcRect b="15096"/>
          <a:stretch>
            <a:fillRect/>
          </a:stretch>
        </p:blipFill>
        <p:spPr>
          <a:xfrm>
            <a:off x="3193830" y="987477"/>
            <a:ext cx="282276" cy="297182"/>
          </a:xfrm>
          <a:prstGeom prst="rect">
            <a:avLst/>
          </a:prstGeom>
        </p:spPr>
      </p:pic>
      <p:cxnSp>
        <p:nvCxnSpPr>
          <p:cNvPr id="28" name="Straight Connector 27">
            <a:extLst>
              <a:ext uri="{FF2B5EF4-FFF2-40B4-BE49-F238E27FC236}">
                <a16:creationId xmlns:a16="http://schemas.microsoft.com/office/drawing/2014/main" id="{F717A026-D099-9344-9549-056FCD967122}"/>
              </a:ext>
            </a:extLst>
          </p:cNvPr>
          <p:cNvCxnSpPr/>
          <p:nvPr/>
        </p:nvCxnSpPr>
        <p:spPr>
          <a:xfrm>
            <a:off x="2598056" y="883363"/>
            <a:ext cx="0" cy="525585"/>
          </a:xfrm>
          <a:prstGeom prst="line">
            <a:avLst/>
          </a:prstGeom>
          <a:ln w="6350"/>
        </p:spPr>
        <p:style>
          <a:lnRef idx="1">
            <a:schemeClr val="dk1"/>
          </a:lnRef>
          <a:fillRef idx="0">
            <a:schemeClr val="dk1"/>
          </a:fillRef>
          <a:effectRef idx="0">
            <a:schemeClr val="dk1"/>
          </a:effectRef>
          <a:fontRef idx="minor">
            <a:schemeClr val="tx1"/>
          </a:fontRef>
        </p:style>
      </p:cxnSp>
      <p:sp>
        <p:nvSpPr>
          <p:cNvPr id="2" name="Date Placeholder 2">
            <a:extLst>
              <a:ext uri="{FF2B5EF4-FFF2-40B4-BE49-F238E27FC236}">
                <a16:creationId xmlns:a16="http://schemas.microsoft.com/office/drawing/2014/main" id="{0CF16EDB-C7D8-BCDA-B135-85578605FFDF}"/>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11921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1D30EBE-FF4A-200D-E883-73AD490B16D2}"/>
              </a:ext>
            </a:extLst>
          </p:cNvPr>
          <p:cNvSpPr/>
          <p:nvPr/>
        </p:nvSpPr>
        <p:spPr>
          <a:xfrm>
            <a:off x="4002605" y="0"/>
            <a:ext cx="818939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pic>
        <p:nvPicPr>
          <p:cNvPr id="41" name="Picture 40" descr="A black background with arrows&#10;&#10;AI-generated content may be incorrect.">
            <a:extLst>
              <a:ext uri="{FF2B5EF4-FFF2-40B4-BE49-F238E27FC236}">
                <a16:creationId xmlns:a16="http://schemas.microsoft.com/office/drawing/2014/main" id="{19F7FCD9-2055-F961-557A-257B8CB2ACAF}"/>
              </a:ext>
            </a:extLst>
          </p:cNvPr>
          <p:cNvPicPr>
            <a:picLocks noChangeAspect="1"/>
          </p:cNvPicPr>
          <p:nvPr/>
        </p:nvPicPr>
        <p:blipFill>
          <a:blip r:embed="rId2"/>
          <a:srcRect t="11217" b="5447"/>
          <a:stretch>
            <a:fillRect/>
          </a:stretch>
        </p:blipFill>
        <p:spPr>
          <a:xfrm>
            <a:off x="4037560" y="787434"/>
            <a:ext cx="8045344" cy="5621899"/>
          </a:xfrm>
          <a:prstGeom prst="rect">
            <a:avLst/>
          </a:prstGeom>
        </p:spPr>
      </p:pic>
      <p:sp>
        <p:nvSpPr>
          <p:cNvPr id="10" name="Title 1">
            <a:extLst>
              <a:ext uri="{FF2B5EF4-FFF2-40B4-BE49-F238E27FC236}">
                <a16:creationId xmlns:a16="http://schemas.microsoft.com/office/drawing/2014/main" id="{07AC1069-EB13-B5D8-F141-A59938928A94}"/>
              </a:ext>
            </a:extLst>
          </p:cNvPr>
          <p:cNvSpPr txBox="1">
            <a:spLocks/>
          </p:cNvSpPr>
          <p:nvPr/>
        </p:nvSpPr>
        <p:spPr>
          <a:xfrm>
            <a:off x="597530" y="755904"/>
            <a:ext cx="4261686" cy="523758"/>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685312"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Map relationships </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and influence</a:t>
            </a:r>
          </a:p>
        </p:txBody>
      </p:sp>
      <p:sp>
        <p:nvSpPr>
          <p:cNvPr id="11" name="Rectangle 10">
            <a:extLst>
              <a:ext uri="{FF2B5EF4-FFF2-40B4-BE49-F238E27FC236}">
                <a16:creationId xmlns:a16="http://schemas.microsoft.com/office/drawing/2014/main" id="{C1F76E20-31D4-E974-8270-E46C90F5B83A}"/>
              </a:ext>
            </a:extLst>
          </p:cNvPr>
          <p:cNvSpPr/>
          <p:nvPr/>
        </p:nvSpPr>
        <p:spPr>
          <a:xfrm>
            <a:off x="512323" y="1581350"/>
            <a:ext cx="2965678" cy="19799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16019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From where you sit on the map, explore and discuss the relationships with different parts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of the map:</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Discuss the parts of the map that you influence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Discuss who else on the map has influence on you and the impact they have</a:t>
            </a:r>
          </a:p>
        </p:txBody>
      </p:sp>
      <p:sp>
        <p:nvSpPr>
          <p:cNvPr id="19" name="Rounded Rectangle 18">
            <a:extLst>
              <a:ext uri="{FF2B5EF4-FFF2-40B4-BE49-F238E27FC236}">
                <a16:creationId xmlns:a16="http://schemas.microsoft.com/office/drawing/2014/main" id="{1A21C43B-FF9F-BA05-70A9-783F0E4540A5}"/>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3" name="Slide Number Placeholder 2">
            <a:extLst>
              <a:ext uri="{FF2B5EF4-FFF2-40B4-BE49-F238E27FC236}">
                <a16:creationId xmlns:a16="http://schemas.microsoft.com/office/drawing/2014/main" id="{EF5DBBC2-6C4E-4F06-B5E5-863009DEA60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4" name="Rectangle 3">
            <a:extLst>
              <a:ext uri="{FF2B5EF4-FFF2-40B4-BE49-F238E27FC236}">
                <a16:creationId xmlns:a16="http://schemas.microsoft.com/office/drawing/2014/main" id="{4A467BD4-E45B-D875-DF9E-7AEA11EFB076}"/>
              </a:ext>
            </a:extLst>
          </p:cNvPr>
          <p:cNvSpPr/>
          <p:nvPr/>
        </p:nvSpPr>
        <p:spPr>
          <a:xfrm>
            <a:off x="466725" y="291081"/>
            <a:ext cx="1223328"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5" name="Rectangle 4">
            <a:extLst>
              <a:ext uri="{FF2B5EF4-FFF2-40B4-BE49-F238E27FC236}">
                <a16:creationId xmlns:a16="http://schemas.microsoft.com/office/drawing/2014/main" id="{30CDB0F0-EBFD-186F-6279-A03E8FDEAECA}"/>
              </a:ext>
            </a:extLst>
          </p:cNvPr>
          <p:cNvSpPr/>
          <p:nvPr/>
        </p:nvSpPr>
        <p:spPr>
          <a:xfrm>
            <a:off x="1790478"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6" name="Rectangle 5">
            <a:extLst>
              <a:ext uri="{FF2B5EF4-FFF2-40B4-BE49-F238E27FC236}">
                <a16:creationId xmlns:a16="http://schemas.microsoft.com/office/drawing/2014/main" id="{5C50BDD2-B462-BE9B-3F22-C5A2C987340D}"/>
              </a:ext>
            </a:extLst>
          </p:cNvPr>
          <p:cNvSpPr/>
          <p:nvPr/>
        </p:nvSpPr>
        <p:spPr>
          <a:xfrm>
            <a:off x="2946754"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7" name="Rectangle 6">
            <a:extLst>
              <a:ext uri="{FF2B5EF4-FFF2-40B4-BE49-F238E27FC236}">
                <a16:creationId xmlns:a16="http://schemas.microsoft.com/office/drawing/2014/main" id="{F355D3D1-BBB9-320E-D3D1-971376E3FEEE}"/>
              </a:ext>
            </a:extLst>
          </p:cNvPr>
          <p:cNvSpPr/>
          <p:nvPr/>
        </p:nvSpPr>
        <p:spPr>
          <a:xfrm>
            <a:off x="4103030"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8" name="Rectangle 7">
            <a:extLst>
              <a:ext uri="{FF2B5EF4-FFF2-40B4-BE49-F238E27FC236}">
                <a16:creationId xmlns:a16="http://schemas.microsoft.com/office/drawing/2014/main" id="{CC8F3C38-0F39-CEFD-E91D-29AC6C00E2CB}"/>
              </a:ext>
            </a:extLst>
          </p:cNvPr>
          <p:cNvSpPr/>
          <p:nvPr/>
        </p:nvSpPr>
        <p:spPr>
          <a:xfrm>
            <a:off x="5259306" y="291081"/>
            <a:ext cx="1055851"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9" name="Rectangle 8">
            <a:extLst>
              <a:ext uri="{FF2B5EF4-FFF2-40B4-BE49-F238E27FC236}">
                <a16:creationId xmlns:a16="http://schemas.microsoft.com/office/drawing/2014/main" id="{DD5CECCA-674C-F3AA-A1BF-46C4564F12D4}"/>
              </a:ext>
            </a:extLst>
          </p:cNvPr>
          <p:cNvSpPr/>
          <p:nvPr/>
        </p:nvSpPr>
        <p:spPr>
          <a:xfrm>
            <a:off x="6415580" y="291081"/>
            <a:ext cx="817723"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2" name="Date Placeholder 2">
            <a:extLst>
              <a:ext uri="{FF2B5EF4-FFF2-40B4-BE49-F238E27FC236}">
                <a16:creationId xmlns:a16="http://schemas.microsoft.com/office/drawing/2014/main" id="{985DF666-1358-425F-F7C7-5EB66C5A2543}"/>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pic>
        <p:nvPicPr>
          <p:cNvPr id="22" name="Picture 21" descr="A hand drawing a light&#10;&#10;AI-generated content may be incorrect.">
            <a:extLst>
              <a:ext uri="{FF2B5EF4-FFF2-40B4-BE49-F238E27FC236}">
                <a16:creationId xmlns:a16="http://schemas.microsoft.com/office/drawing/2014/main" id="{14A31BDB-9D13-0886-C51B-31F25DB746A1}"/>
              </a:ext>
            </a:extLst>
          </p:cNvPr>
          <p:cNvPicPr>
            <a:picLocks noChangeAspect="1"/>
          </p:cNvPicPr>
          <p:nvPr/>
        </p:nvPicPr>
        <p:blipFill>
          <a:blip r:embed="rId3"/>
          <a:srcRect l="4699" t="16425" r="2417" b="10135"/>
          <a:stretch>
            <a:fillRect/>
          </a:stretch>
        </p:blipFill>
        <p:spPr>
          <a:xfrm>
            <a:off x="4222133" y="2277888"/>
            <a:ext cx="2157429" cy="1644188"/>
          </a:xfrm>
          <a:prstGeom prst="rect">
            <a:avLst/>
          </a:prstGeom>
        </p:spPr>
      </p:pic>
      <p:pic>
        <p:nvPicPr>
          <p:cNvPr id="23" name="Picture 22" descr="A black and white illustration of a mountain and cotton&#10;&#10;AI-generated content may be incorrect.">
            <a:extLst>
              <a:ext uri="{FF2B5EF4-FFF2-40B4-BE49-F238E27FC236}">
                <a16:creationId xmlns:a16="http://schemas.microsoft.com/office/drawing/2014/main" id="{4D683869-597C-AAA3-945E-9348B658CE41}"/>
              </a:ext>
            </a:extLst>
          </p:cNvPr>
          <p:cNvPicPr>
            <a:picLocks noChangeAspect="1"/>
          </p:cNvPicPr>
          <p:nvPr/>
        </p:nvPicPr>
        <p:blipFill>
          <a:blip r:embed="rId4"/>
          <a:srcRect l="4158" t="16293" r="2762" b="15040"/>
          <a:stretch>
            <a:fillRect/>
          </a:stretch>
        </p:blipFill>
        <p:spPr>
          <a:xfrm>
            <a:off x="6168757" y="1619682"/>
            <a:ext cx="2157429" cy="1534089"/>
          </a:xfrm>
          <a:prstGeom prst="rect">
            <a:avLst/>
          </a:prstGeom>
        </p:spPr>
      </p:pic>
      <p:pic>
        <p:nvPicPr>
          <p:cNvPr id="25" name="Picture 24" descr="A drawing of a table with a chair and a spool of yarn&#10;&#10;AI-generated content may be incorrect.">
            <a:extLst>
              <a:ext uri="{FF2B5EF4-FFF2-40B4-BE49-F238E27FC236}">
                <a16:creationId xmlns:a16="http://schemas.microsoft.com/office/drawing/2014/main" id="{2BCEF4BE-C854-A488-903A-24B30D0D30D7}"/>
              </a:ext>
            </a:extLst>
          </p:cNvPr>
          <p:cNvPicPr>
            <a:picLocks noChangeAspect="1"/>
          </p:cNvPicPr>
          <p:nvPr/>
        </p:nvPicPr>
        <p:blipFill>
          <a:blip r:embed="rId5"/>
          <a:srcRect l="5446" t="21138" r="5822" b="19217"/>
          <a:stretch>
            <a:fillRect/>
          </a:stretch>
        </p:blipFill>
        <p:spPr>
          <a:xfrm>
            <a:off x="8124297" y="1606496"/>
            <a:ext cx="2024737" cy="1311853"/>
          </a:xfrm>
          <a:prstGeom prst="rect">
            <a:avLst/>
          </a:prstGeom>
        </p:spPr>
      </p:pic>
      <p:pic>
        <p:nvPicPr>
          <p:cNvPr id="26" name="Picture 25" descr="A drawing of a pile of clothes&#10;&#10;AI-generated content may be incorrect.">
            <a:extLst>
              <a:ext uri="{FF2B5EF4-FFF2-40B4-BE49-F238E27FC236}">
                <a16:creationId xmlns:a16="http://schemas.microsoft.com/office/drawing/2014/main" id="{A324EC64-9BFC-E847-1A04-63A39CD8E58C}"/>
              </a:ext>
            </a:extLst>
          </p:cNvPr>
          <p:cNvPicPr>
            <a:picLocks noChangeAspect="1"/>
          </p:cNvPicPr>
          <p:nvPr/>
        </p:nvPicPr>
        <p:blipFill>
          <a:blip r:embed="rId6"/>
          <a:srcRect t="21473" b="26903"/>
          <a:stretch>
            <a:fillRect/>
          </a:stretch>
        </p:blipFill>
        <p:spPr>
          <a:xfrm>
            <a:off x="7123694" y="3009313"/>
            <a:ext cx="2636325" cy="1311853"/>
          </a:xfrm>
          <a:prstGeom prst="rect">
            <a:avLst/>
          </a:prstGeom>
        </p:spPr>
      </p:pic>
      <p:pic>
        <p:nvPicPr>
          <p:cNvPr id="27" name="Picture 26">
            <a:extLst>
              <a:ext uri="{FF2B5EF4-FFF2-40B4-BE49-F238E27FC236}">
                <a16:creationId xmlns:a16="http://schemas.microsoft.com/office/drawing/2014/main" id="{82E1A7DC-7C8C-AB34-2CB7-D6E19BE80105}"/>
              </a:ext>
            </a:extLst>
          </p:cNvPr>
          <p:cNvPicPr>
            <a:picLocks noChangeAspect="1"/>
          </p:cNvPicPr>
          <p:nvPr/>
        </p:nvPicPr>
        <p:blipFill>
          <a:blip r:embed="rId7"/>
          <a:srcRect l="1581" t="10780" r="3245" b="11866"/>
          <a:stretch>
            <a:fillRect/>
          </a:stretch>
        </p:blipFill>
        <p:spPr>
          <a:xfrm>
            <a:off x="9814578" y="2785719"/>
            <a:ext cx="2268326" cy="1777047"/>
          </a:xfrm>
          <a:prstGeom prst="rect">
            <a:avLst/>
          </a:prstGeom>
        </p:spPr>
      </p:pic>
      <p:pic>
        <p:nvPicPr>
          <p:cNvPr id="28" name="Picture 27" descr="A graphic of a distribution&#10;&#10;AI-generated content may be incorrect.">
            <a:extLst>
              <a:ext uri="{FF2B5EF4-FFF2-40B4-BE49-F238E27FC236}">
                <a16:creationId xmlns:a16="http://schemas.microsoft.com/office/drawing/2014/main" id="{3822A6D1-962E-5DCE-1798-2573D9826A7B}"/>
              </a:ext>
            </a:extLst>
          </p:cNvPr>
          <p:cNvPicPr>
            <a:picLocks noChangeAspect="1"/>
          </p:cNvPicPr>
          <p:nvPr/>
        </p:nvPicPr>
        <p:blipFill>
          <a:blip r:embed="rId8"/>
          <a:srcRect l="7346" t="8010" r="5734" b="9845"/>
          <a:stretch>
            <a:fillRect/>
          </a:stretch>
        </p:blipFill>
        <p:spPr>
          <a:xfrm>
            <a:off x="4912753" y="3543409"/>
            <a:ext cx="2514155" cy="1417215"/>
          </a:xfrm>
          <a:prstGeom prst="rect">
            <a:avLst/>
          </a:prstGeom>
        </p:spPr>
      </p:pic>
      <p:pic>
        <p:nvPicPr>
          <p:cNvPr id="29" name="Picture 28" descr="A map of the united states with a phone and a key&#10;&#10;AI-generated content may be incorrect.">
            <a:extLst>
              <a:ext uri="{FF2B5EF4-FFF2-40B4-BE49-F238E27FC236}">
                <a16:creationId xmlns:a16="http://schemas.microsoft.com/office/drawing/2014/main" id="{F0326747-4F65-D55A-6FB9-74F2EB140F36}"/>
              </a:ext>
            </a:extLst>
          </p:cNvPr>
          <p:cNvPicPr>
            <a:picLocks noChangeAspect="1"/>
          </p:cNvPicPr>
          <p:nvPr/>
        </p:nvPicPr>
        <p:blipFill>
          <a:blip r:embed="rId9"/>
          <a:srcRect l="3054" t="7779" b="5668"/>
          <a:stretch>
            <a:fillRect/>
          </a:stretch>
        </p:blipFill>
        <p:spPr>
          <a:xfrm>
            <a:off x="7367835" y="4191074"/>
            <a:ext cx="3074406" cy="1637213"/>
          </a:xfrm>
          <a:prstGeom prst="rect">
            <a:avLst/>
          </a:prstGeom>
        </p:spPr>
      </p:pic>
      <p:pic>
        <p:nvPicPr>
          <p:cNvPr id="30" name="Picture 29" descr="A silhouette of a person writing on a white board&#10;&#10;AI-generated content may be incorrect.">
            <a:extLst>
              <a:ext uri="{FF2B5EF4-FFF2-40B4-BE49-F238E27FC236}">
                <a16:creationId xmlns:a16="http://schemas.microsoft.com/office/drawing/2014/main" id="{84F66D70-801B-F466-74A5-75956611019F}"/>
              </a:ext>
            </a:extLst>
          </p:cNvPr>
          <p:cNvPicPr>
            <a:picLocks noChangeAspect="1"/>
          </p:cNvPicPr>
          <p:nvPr/>
        </p:nvPicPr>
        <p:blipFill>
          <a:blip r:embed="rId10"/>
          <a:stretch>
            <a:fillRect/>
          </a:stretch>
        </p:blipFill>
        <p:spPr>
          <a:xfrm rot="21093451">
            <a:off x="4245266" y="693047"/>
            <a:ext cx="2070896" cy="2070896"/>
          </a:xfrm>
          <a:prstGeom prst="rect">
            <a:avLst/>
          </a:prstGeom>
        </p:spPr>
      </p:pic>
      <p:pic>
        <p:nvPicPr>
          <p:cNvPr id="31" name="Picture 30" descr="A person carrying bags and a sign&#10;&#10;AI-generated content may be incorrect.">
            <a:extLst>
              <a:ext uri="{FF2B5EF4-FFF2-40B4-BE49-F238E27FC236}">
                <a16:creationId xmlns:a16="http://schemas.microsoft.com/office/drawing/2014/main" id="{A46F555F-0291-880D-F774-56A75CE4A2AC}"/>
              </a:ext>
            </a:extLst>
          </p:cNvPr>
          <p:cNvPicPr>
            <a:picLocks noChangeAspect="1"/>
          </p:cNvPicPr>
          <p:nvPr/>
        </p:nvPicPr>
        <p:blipFill>
          <a:blip r:embed="rId11"/>
          <a:stretch>
            <a:fillRect/>
          </a:stretch>
        </p:blipFill>
        <p:spPr>
          <a:xfrm rot="285628">
            <a:off x="6011653" y="4376876"/>
            <a:ext cx="2358370" cy="2358370"/>
          </a:xfrm>
          <a:prstGeom prst="rect">
            <a:avLst/>
          </a:prstGeom>
        </p:spPr>
      </p:pic>
      <p:pic>
        <p:nvPicPr>
          <p:cNvPr id="32" name="Picture 31">
            <a:extLst>
              <a:ext uri="{FF2B5EF4-FFF2-40B4-BE49-F238E27FC236}">
                <a16:creationId xmlns:a16="http://schemas.microsoft.com/office/drawing/2014/main" id="{DA849074-6687-4F3D-7B30-ABAF9B9ABDB1}"/>
              </a:ext>
            </a:extLst>
          </p:cNvPr>
          <p:cNvPicPr>
            <a:picLocks noChangeAspect="1"/>
          </p:cNvPicPr>
          <p:nvPr/>
        </p:nvPicPr>
        <p:blipFill>
          <a:blip r:embed="rId12"/>
          <a:srcRect l="14168" t="10687" r="50510" b="50019"/>
          <a:stretch>
            <a:fillRect/>
          </a:stretch>
        </p:blipFill>
        <p:spPr>
          <a:xfrm rot="20940641">
            <a:off x="8641353" y="2998574"/>
            <a:ext cx="1382384" cy="976189"/>
          </a:xfrm>
          <a:prstGeom prst="rect">
            <a:avLst/>
          </a:prstGeom>
        </p:spPr>
      </p:pic>
      <p:sp>
        <p:nvSpPr>
          <p:cNvPr id="34" name="Rounded Rectangle 33">
            <a:extLst>
              <a:ext uri="{FF2B5EF4-FFF2-40B4-BE49-F238E27FC236}">
                <a16:creationId xmlns:a16="http://schemas.microsoft.com/office/drawing/2014/main" id="{DC346A15-C76D-C18B-EBB2-F3BC88575A28}"/>
              </a:ext>
            </a:extLst>
          </p:cNvPr>
          <p:cNvSpPr/>
          <p:nvPr/>
        </p:nvSpPr>
        <p:spPr>
          <a:xfrm>
            <a:off x="613762" y="4038015"/>
            <a:ext cx="2547760" cy="171906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grpSp>
        <p:nvGrpSpPr>
          <p:cNvPr id="35" name="Group 34">
            <a:extLst>
              <a:ext uri="{FF2B5EF4-FFF2-40B4-BE49-F238E27FC236}">
                <a16:creationId xmlns:a16="http://schemas.microsoft.com/office/drawing/2014/main" id="{FA06EA2F-3B79-EE78-853A-8E8DA5F9F32E}"/>
              </a:ext>
            </a:extLst>
          </p:cNvPr>
          <p:cNvGrpSpPr/>
          <p:nvPr/>
        </p:nvGrpSpPr>
        <p:grpSpPr>
          <a:xfrm>
            <a:off x="732899" y="4166552"/>
            <a:ext cx="277898" cy="307777"/>
            <a:chOff x="1469997" y="4152686"/>
            <a:chExt cx="406304" cy="449990"/>
          </a:xfrm>
        </p:grpSpPr>
        <p:sp>
          <p:nvSpPr>
            <p:cNvPr id="36" name="Oval 35">
              <a:extLst>
                <a:ext uri="{FF2B5EF4-FFF2-40B4-BE49-F238E27FC236}">
                  <a16:creationId xmlns:a16="http://schemas.microsoft.com/office/drawing/2014/main" id="{3FBAF96F-DAD1-6C30-6C4C-0BB5DB94C80D}"/>
                </a:ext>
              </a:extLst>
            </p:cNvPr>
            <p:cNvSpPr/>
            <p:nvPr/>
          </p:nvSpPr>
          <p:spPr>
            <a:xfrm>
              <a:off x="1469997" y="4182292"/>
              <a:ext cx="406304" cy="40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black"/>
                </a:solidFill>
                <a:effectLst/>
                <a:uLnTx/>
                <a:uFillTx/>
                <a:latin typeface="HelveticaNeueLT Pro 55 Roman"/>
                <a:ea typeface="+mn-ea"/>
                <a:cs typeface="+mn-cs"/>
              </a:endParaRPr>
            </a:p>
          </p:txBody>
        </p:sp>
        <p:pic>
          <p:nvPicPr>
            <p:cNvPr id="37" name="Picture 36">
              <a:extLst>
                <a:ext uri="{FF2B5EF4-FFF2-40B4-BE49-F238E27FC236}">
                  <a16:creationId xmlns:a16="http://schemas.microsoft.com/office/drawing/2014/main" id="{8C8874EC-80F4-F5A6-2B75-84B1B10DE4A5}"/>
                </a:ext>
              </a:extLst>
            </p:cNvPr>
            <p:cNvPicPr>
              <a:picLocks noChangeAspect="1"/>
            </p:cNvPicPr>
            <p:nvPr/>
          </p:nvPicPr>
          <p:blipFill>
            <a:blip r:embed="rId13"/>
            <a:srcRect l="2771" t="64878" r="94728" b="28561"/>
            <a:stretch>
              <a:fillRect/>
            </a:stretch>
          </p:blipFill>
          <p:spPr>
            <a:xfrm>
              <a:off x="1543978" y="4152686"/>
              <a:ext cx="304866" cy="449990"/>
            </a:xfrm>
            <a:prstGeom prst="rect">
              <a:avLst/>
            </a:prstGeom>
          </p:spPr>
        </p:pic>
      </p:grpSp>
      <p:sp>
        <p:nvSpPr>
          <p:cNvPr id="38" name="TextBox 37">
            <a:extLst>
              <a:ext uri="{FF2B5EF4-FFF2-40B4-BE49-F238E27FC236}">
                <a16:creationId xmlns:a16="http://schemas.microsoft.com/office/drawing/2014/main" id="{91F3C6BE-412D-843C-808A-7198FD7197E7}"/>
              </a:ext>
            </a:extLst>
          </p:cNvPr>
          <p:cNvSpPr txBox="1"/>
          <p:nvPr/>
        </p:nvSpPr>
        <p:spPr>
          <a:xfrm>
            <a:off x="1034075" y="4166552"/>
            <a:ext cx="14542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Reminders: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ADF5921E-D4B9-FB34-D861-55D1C2068F17}"/>
              </a:ext>
            </a:extLst>
          </p:cNvPr>
          <p:cNvSpPr txBox="1"/>
          <p:nvPr/>
        </p:nvSpPr>
        <p:spPr>
          <a:xfrm>
            <a:off x="1032028" y="4474329"/>
            <a:ext cx="2129493" cy="111825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10 minutes</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Reflect and discuss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 groups of 2-4 people</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Use the map to help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you with the discussion</a:t>
            </a:r>
          </a:p>
        </p:txBody>
      </p:sp>
    </p:spTree>
    <p:extLst>
      <p:ext uri="{BB962C8B-B14F-4D97-AF65-F5344CB8AC3E}">
        <p14:creationId xmlns:p14="http://schemas.microsoft.com/office/powerpoint/2010/main" val="242745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73564-C97E-2ECE-29DF-0C740A8555B3}"/>
            </a:ext>
          </a:extLst>
        </p:cNvPr>
        <p:cNvGrpSpPr/>
        <p:nvPr/>
      </p:nvGrpSpPr>
      <p:grpSpPr>
        <a:xfrm>
          <a:off x="0" y="0"/>
          <a:ext cx="0" cy="0"/>
          <a:chOff x="0" y="0"/>
          <a:chExt cx="0" cy="0"/>
        </a:xfrm>
      </p:grpSpPr>
      <p:pic>
        <p:nvPicPr>
          <p:cNvPr id="6" name="Picture 5" descr="A map of different types of land&#10;&#10;AI-generated content may be incorrect.">
            <a:extLst>
              <a:ext uri="{FF2B5EF4-FFF2-40B4-BE49-F238E27FC236}">
                <a16:creationId xmlns:a16="http://schemas.microsoft.com/office/drawing/2014/main" id="{196BB434-63B2-233D-9A4A-F32AE1DA42FF}"/>
              </a:ext>
            </a:extLst>
          </p:cNvPr>
          <p:cNvPicPr>
            <a:picLocks noChangeAspect="1"/>
          </p:cNvPicPr>
          <p:nvPr/>
        </p:nvPicPr>
        <p:blipFill>
          <a:blip r:embed="rId2"/>
          <a:srcRect l="18992" t="8163" b="4848"/>
          <a:stretch>
            <a:fillRect/>
          </a:stretch>
        </p:blipFill>
        <p:spPr>
          <a:xfrm>
            <a:off x="1386380" y="760689"/>
            <a:ext cx="10058399" cy="6075540"/>
          </a:xfrm>
          <a:prstGeom prst="rect">
            <a:avLst/>
          </a:prstGeom>
        </p:spPr>
      </p:pic>
      <p:sp>
        <p:nvSpPr>
          <p:cNvPr id="12" name="Rectangle 11">
            <a:extLst>
              <a:ext uri="{FF2B5EF4-FFF2-40B4-BE49-F238E27FC236}">
                <a16:creationId xmlns:a16="http://schemas.microsoft.com/office/drawing/2014/main" id="{3BE30ACC-E2D8-CBA2-ADAB-2069FC2412F7}"/>
              </a:ext>
            </a:extLst>
          </p:cNvPr>
          <p:cNvSpPr/>
          <p:nvPr/>
        </p:nvSpPr>
        <p:spPr>
          <a:xfrm>
            <a:off x="642585" y="782461"/>
            <a:ext cx="1980000" cy="6264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Optional: </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You can use the arrows </a:t>
            </a:r>
            <a:b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to mark relationships and influence. </a:t>
            </a:r>
            <a:b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If you’re using a printout, feel free to draw directly on the map. </a:t>
            </a:r>
            <a:endParaRPr kumimoji="0" lang="en-GB"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ounded Rectangle 24">
            <a:extLst>
              <a:ext uri="{FF2B5EF4-FFF2-40B4-BE49-F238E27FC236}">
                <a16:creationId xmlns:a16="http://schemas.microsoft.com/office/drawing/2014/main" id="{1F4448F1-E8BE-035D-42EA-94465988F0F0}"/>
              </a:ext>
            </a:extLst>
          </p:cNvPr>
          <p:cNvSpPr/>
          <p:nvPr/>
        </p:nvSpPr>
        <p:spPr>
          <a:xfrm>
            <a:off x="582838" y="737907"/>
            <a:ext cx="3023961" cy="758127"/>
          </a:xfrm>
          <a:prstGeom prst="roundRect">
            <a:avLst>
              <a:gd name="adj" fmla="val 0"/>
            </a:avLst>
          </a:prstGeom>
          <a:noFill/>
          <a:ln w="31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19" name="TextBox 18">
            <a:extLst>
              <a:ext uri="{FF2B5EF4-FFF2-40B4-BE49-F238E27FC236}">
                <a16:creationId xmlns:a16="http://schemas.microsoft.com/office/drawing/2014/main" id="{26CA6B19-D29A-CC6E-06CF-92E422E827A9}"/>
              </a:ext>
            </a:extLst>
          </p:cNvPr>
          <p:cNvSpPr txBox="1"/>
          <p:nvPr/>
        </p:nvSpPr>
        <p:spPr>
          <a:xfrm>
            <a:off x="2675608" y="782461"/>
            <a:ext cx="88114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63A8E6"/>
                </a:solidFill>
                <a:effectLst/>
                <a:uLnTx/>
                <a:uFillTx/>
                <a:latin typeface="Arial" panose="020B0604020202020204" pitchFamily="34" charset="0"/>
                <a:ea typeface="Helvetica Neue Light" panose="02000403000000020004" pitchFamily="2" charset="0"/>
                <a:cs typeface="Arial" panose="020B0604020202020204" pitchFamily="34" charset="0"/>
              </a:rPr>
              <a:t>Drag &amp; Drop</a:t>
            </a:r>
            <a:endParaRPr kumimoji="0" lang="en-GB" sz="900" b="1" i="0" u="none" strike="noStrike" kern="1200" cap="none" spc="0" normalizeH="0" baseline="0" noProof="0" dirty="0">
              <a:ln>
                <a:noFill/>
              </a:ln>
              <a:solidFill>
                <a:srgbClr val="63A8E6"/>
              </a:solidFill>
              <a:effectLst/>
              <a:uLnTx/>
              <a:uFillTx/>
              <a:latin typeface="Arial" panose="020B0604020202020204" pitchFamily="34" charset="0"/>
              <a:ea typeface="+mn-ea"/>
              <a:cs typeface="Arial" panose="020B0604020202020204" pitchFamily="34" charset="0"/>
            </a:endParaRPr>
          </a:p>
        </p:txBody>
      </p:sp>
      <p:cxnSp>
        <p:nvCxnSpPr>
          <p:cNvPr id="28" name="Straight Connector 27">
            <a:extLst>
              <a:ext uri="{FF2B5EF4-FFF2-40B4-BE49-F238E27FC236}">
                <a16:creationId xmlns:a16="http://schemas.microsoft.com/office/drawing/2014/main" id="{2FFDB8A2-2185-6A55-98C9-22A72003722A}"/>
              </a:ext>
            </a:extLst>
          </p:cNvPr>
          <p:cNvCxnSpPr/>
          <p:nvPr/>
        </p:nvCxnSpPr>
        <p:spPr>
          <a:xfrm>
            <a:off x="2635634" y="870837"/>
            <a:ext cx="0" cy="525585"/>
          </a:xfrm>
          <a:prstGeom prst="line">
            <a:avLst/>
          </a:prstGeom>
          <a:ln w="6350"/>
        </p:spPr>
        <p:style>
          <a:lnRef idx="1">
            <a:schemeClr val="dk1"/>
          </a:lnRef>
          <a:fillRef idx="0">
            <a:schemeClr val="dk1"/>
          </a:fillRef>
          <a:effectRef idx="0">
            <a:schemeClr val="dk1"/>
          </a:effectRef>
          <a:fontRef idx="minor">
            <a:schemeClr val="tx1"/>
          </a:fontRef>
        </p:style>
      </p:cxnSp>
      <p:sp>
        <p:nvSpPr>
          <p:cNvPr id="2" name="Rounded Rectangle 1">
            <a:extLst>
              <a:ext uri="{FF2B5EF4-FFF2-40B4-BE49-F238E27FC236}">
                <a16:creationId xmlns:a16="http://schemas.microsoft.com/office/drawing/2014/main" id="{7BECB9B4-A7B3-26D4-DB44-9096D58519F1}"/>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3" name="Rectangle 2">
            <a:extLst>
              <a:ext uri="{FF2B5EF4-FFF2-40B4-BE49-F238E27FC236}">
                <a16:creationId xmlns:a16="http://schemas.microsoft.com/office/drawing/2014/main" id="{2F2FD831-C9B4-6076-B46B-0A86B9C54507}"/>
              </a:ext>
            </a:extLst>
          </p:cNvPr>
          <p:cNvSpPr/>
          <p:nvPr/>
        </p:nvSpPr>
        <p:spPr>
          <a:xfrm>
            <a:off x="466725" y="291081"/>
            <a:ext cx="1223328"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11" name="Rectangle 10">
            <a:extLst>
              <a:ext uri="{FF2B5EF4-FFF2-40B4-BE49-F238E27FC236}">
                <a16:creationId xmlns:a16="http://schemas.microsoft.com/office/drawing/2014/main" id="{3E260267-9833-5A9E-6E43-D25D0998574C}"/>
              </a:ext>
            </a:extLst>
          </p:cNvPr>
          <p:cNvSpPr/>
          <p:nvPr/>
        </p:nvSpPr>
        <p:spPr>
          <a:xfrm>
            <a:off x="1790478"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13" name="Rectangle 12">
            <a:extLst>
              <a:ext uri="{FF2B5EF4-FFF2-40B4-BE49-F238E27FC236}">
                <a16:creationId xmlns:a16="http://schemas.microsoft.com/office/drawing/2014/main" id="{EEFB668B-3119-C21C-FE7C-E45FC30A8672}"/>
              </a:ext>
            </a:extLst>
          </p:cNvPr>
          <p:cNvSpPr/>
          <p:nvPr/>
        </p:nvSpPr>
        <p:spPr>
          <a:xfrm>
            <a:off x="2946754"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14" name="Rectangle 13">
            <a:extLst>
              <a:ext uri="{FF2B5EF4-FFF2-40B4-BE49-F238E27FC236}">
                <a16:creationId xmlns:a16="http://schemas.microsoft.com/office/drawing/2014/main" id="{C885DBFE-5067-AC0C-57AC-BBB8B2688458}"/>
              </a:ext>
            </a:extLst>
          </p:cNvPr>
          <p:cNvSpPr/>
          <p:nvPr/>
        </p:nvSpPr>
        <p:spPr>
          <a:xfrm>
            <a:off x="4103030"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17" name="Rectangle 16">
            <a:extLst>
              <a:ext uri="{FF2B5EF4-FFF2-40B4-BE49-F238E27FC236}">
                <a16:creationId xmlns:a16="http://schemas.microsoft.com/office/drawing/2014/main" id="{3CB57A39-FE15-5B20-EC49-8363E97B2616}"/>
              </a:ext>
            </a:extLst>
          </p:cNvPr>
          <p:cNvSpPr/>
          <p:nvPr/>
        </p:nvSpPr>
        <p:spPr>
          <a:xfrm>
            <a:off x="5259306" y="291081"/>
            <a:ext cx="1055851"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18" name="Rectangle 17">
            <a:extLst>
              <a:ext uri="{FF2B5EF4-FFF2-40B4-BE49-F238E27FC236}">
                <a16:creationId xmlns:a16="http://schemas.microsoft.com/office/drawing/2014/main" id="{03D090E7-9739-0480-17BE-7E28D46D5BE6}"/>
              </a:ext>
            </a:extLst>
          </p:cNvPr>
          <p:cNvSpPr/>
          <p:nvPr/>
        </p:nvSpPr>
        <p:spPr>
          <a:xfrm>
            <a:off x="6415580" y="291081"/>
            <a:ext cx="817723"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4" name="Date Placeholder 2">
            <a:extLst>
              <a:ext uri="{FF2B5EF4-FFF2-40B4-BE49-F238E27FC236}">
                <a16:creationId xmlns:a16="http://schemas.microsoft.com/office/drawing/2014/main" id="{8026336A-AAF9-3DBD-06DB-705ED5336059}"/>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cxnSp>
        <p:nvCxnSpPr>
          <p:cNvPr id="10" name="Curved Connector 9">
            <a:extLst>
              <a:ext uri="{FF2B5EF4-FFF2-40B4-BE49-F238E27FC236}">
                <a16:creationId xmlns:a16="http://schemas.microsoft.com/office/drawing/2014/main" id="{B9B6FB27-659E-C671-227A-21B99804C9C5}"/>
              </a:ext>
            </a:extLst>
          </p:cNvPr>
          <p:cNvCxnSpPr>
            <a:cxnSpLocks/>
          </p:cNvCxnSpPr>
          <p:nvPr/>
        </p:nvCxnSpPr>
        <p:spPr>
          <a:xfrm>
            <a:off x="2791334" y="1119337"/>
            <a:ext cx="301492" cy="26602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4" name="Curved Connector 23">
            <a:extLst>
              <a:ext uri="{FF2B5EF4-FFF2-40B4-BE49-F238E27FC236}">
                <a16:creationId xmlns:a16="http://schemas.microsoft.com/office/drawing/2014/main" id="{C071DD43-385B-00BB-DC43-066BD2A26017}"/>
              </a:ext>
            </a:extLst>
          </p:cNvPr>
          <p:cNvCxnSpPr>
            <a:cxnSpLocks/>
          </p:cNvCxnSpPr>
          <p:nvPr/>
        </p:nvCxnSpPr>
        <p:spPr>
          <a:xfrm>
            <a:off x="2972869" y="1099166"/>
            <a:ext cx="301492" cy="26602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5" name="Curved Connector 24">
            <a:extLst>
              <a:ext uri="{FF2B5EF4-FFF2-40B4-BE49-F238E27FC236}">
                <a16:creationId xmlns:a16="http://schemas.microsoft.com/office/drawing/2014/main" id="{F5FAF3C6-5311-EDA0-4668-93AE8BB8C016}"/>
              </a:ext>
            </a:extLst>
          </p:cNvPr>
          <p:cNvCxnSpPr>
            <a:cxnSpLocks/>
          </p:cNvCxnSpPr>
          <p:nvPr/>
        </p:nvCxnSpPr>
        <p:spPr>
          <a:xfrm>
            <a:off x="3188022" y="1099166"/>
            <a:ext cx="301492" cy="26602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1022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D834-DB8F-9B29-A599-FE537E27A1B3}"/>
            </a:ext>
          </a:extLst>
        </p:cNvPr>
        <p:cNvGrpSpPr/>
        <p:nvPr/>
      </p:nvGrpSpPr>
      <p:grpSpPr>
        <a:xfrm>
          <a:off x="0" y="0"/>
          <a:ext cx="0" cy="0"/>
          <a:chOff x="0" y="0"/>
          <a:chExt cx="0" cy="0"/>
        </a:xfrm>
      </p:grpSpPr>
      <p:pic>
        <p:nvPicPr>
          <p:cNvPr id="31" name="Picture 30" descr="A person working on a sewing project&#10;&#10;AI-generated content may be incorrect.">
            <a:extLst>
              <a:ext uri="{FF2B5EF4-FFF2-40B4-BE49-F238E27FC236}">
                <a16:creationId xmlns:a16="http://schemas.microsoft.com/office/drawing/2014/main" id="{32532EB9-BD26-7D88-C8D9-B5ED9DE8C51E}"/>
              </a:ext>
            </a:extLst>
          </p:cNvPr>
          <p:cNvPicPr>
            <a:picLocks noChangeAspect="1"/>
          </p:cNvPicPr>
          <p:nvPr/>
        </p:nvPicPr>
        <p:blipFill>
          <a:blip r:embed="rId2"/>
          <a:srcRect l="26947" t="3603" r="2138" b="3632"/>
          <a:stretch>
            <a:fillRect/>
          </a:stretch>
        </p:blipFill>
        <p:spPr>
          <a:xfrm>
            <a:off x="4126279" y="0"/>
            <a:ext cx="8065721" cy="6858000"/>
          </a:xfrm>
          <a:prstGeom prst="rect">
            <a:avLst/>
          </a:prstGeom>
        </p:spPr>
      </p:pic>
      <p:sp>
        <p:nvSpPr>
          <p:cNvPr id="10" name="Title 1">
            <a:extLst>
              <a:ext uri="{FF2B5EF4-FFF2-40B4-BE49-F238E27FC236}">
                <a16:creationId xmlns:a16="http://schemas.microsoft.com/office/drawing/2014/main" id="{CDBC7934-DE14-737B-AAFF-BDA5C2358CFE}"/>
              </a:ext>
            </a:extLst>
          </p:cNvPr>
          <p:cNvSpPr txBox="1">
            <a:spLocks/>
          </p:cNvSpPr>
          <p:nvPr/>
        </p:nvSpPr>
        <p:spPr>
          <a:xfrm>
            <a:off x="592197" y="755904"/>
            <a:ext cx="4261686" cy="523758"/>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685312"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Reflect on opportunities</a:t>
            </a:r>
          </a:p>
        </p:txBody>
      </p:sp>
      <p:sp>
        <p:nvSpPr>
          <p:cNvPr id="11" name="Rectangle 10">
            <a:extLst>
              <a:ext uri="{FF2B5EF4-FFF2-40B4-BE49-F238E27FC236}">
                <a16:creationId xmlns:a16="http://schemas.microsoft.com/office/drawing/2014/main" id="{DB71B6E9-2EB7-AFC0-5728-83469878F94A}"/>
              </a:ext>
            </a:extLst>
          </p:cNvPr>
          <p:cNvSpPr/>
          <p:nvPr/>
        </p:nvSpPr>
        <p:spPr>
          <a:xfrm>
            <a:off x="517730" y="1222379"/>
            <a:ext cx="3066289" cy="19799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What does the map make you realise about your role in the fashion industry?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Do you notice any key areas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of challenge or opportunity for collaboration?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How has the map helped gain new perspective on the fashion system?</a:t>
            </a:r>
          </a:p>
        </p:txBody>
      </p:sp>
      <p:sp>
        <p:nvSpPr>
          <p:cNvPr id="19" name="Rounded Rectangle 18">
            <a:extLst>
              <a:ext uri="{FF2B5EF4-FFF2-40B4-BE49-F238E27FC236}">
                <a16:creationId xmlns:a16="http://schemas.microsoft.com/office/drawing/2014/main" id="{F65703E3-95BD-D3D6-C922-1A572EECDC01}"/>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3" name="Slide Number Placeholder 2">
            <a:extLst>
              <a:ext uri="{FF2B5EF4-FFF2-40B4-BE49-F238E27FC236}">
                <a16:creationId xmlns:a16="http://schemas.microsoft.com/office/drawing/2014/main" id="{8D62D183-D1E7-4376-FA05-9D1116876A3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4" name="Rectangle 3">
            <a:extLst>
              <a:ext uri="{FF2B5EF4-FFF2-40B4-BE49-F238E27FC236}">
                <a16:creationId xmlns:a16="http://schemas.microsoft.com/office/drawing/2014/main" id="{3ADABAE9-22B0-6436-DACD-6E766AA7B28A}"/>
              </a:ext>
            </a:extLst>
          </p:cNvPr>
          <p:cNvSpPr/>
          <p:nvPr/>
        </p:nvSpPr>
        <p:spPr>
          <a:xfrm>
            <a:off x="466725" y="291081"/>
            <a:ext cx="1223328"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5" name="Rectangle 4">
            <a:extLst>
              <a:ext uri="{FF2B5EF4-FFF2-40B4-BE49-F238E27FC236}">
                <a16:creationId xmlns:a16="http://schemas.microsoft.com/office/drawing/2014/main" id="{049DC349-70F2-147D-D8DF-5D1DB329F2D3}"/>
              </a:ext>
            </a:extLst>
          </p:cNvPr>
          <p:cNvSpPr/>
          <p:nvPr/>
        </p:nvSpPr>
        <p:spPr>
          <a:xfrm>
            <a:off x="1790478"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6" name="Rectangle 5">
            <a:extLst>
              <a:ext uri="{FF2B5EF4-FFF2-40B4-BE49-F238E27FC236}">
                <a16:creationId xmlns:a16="http://schemas.microsoft.com/office/drawing/2014/main" id="{2C992337-0AD3-F087-2922-FFE675204490}"/>
              </a:ext>
            </a:extLst>
          </p:cNvPr>
          <p:cNvSpPr/>
          <p:nvPr/>
        </p:nvSpPr>
        <p:spPr>
          <a:xfrm>
            <a:off x="2946754"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7" name="Rectangle 6">
            <a:extLst>
              <a:ext uri="{FF2B5EF4-FFF2-40B4-BE49-F238E27FC236}">
                <a16:creationId xmlns:a16="http://schemas.microsoft.com/office/drawing/2014/main" id="{648A1CF1-A292-FC80-C3EE-A9A3D92F5AEF}"/>
              </a:ext>
            </a:extLst>
          </p:cNvPr>
          <p:cNvSpPr/>
          <p:nvPr/>
        </p:nvSpPr>
        <p:spPr>
          <a:xfrm>
            <a:off x="4103030" y="291081"/>
            <a:ext cx="1055851" cy="25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8" name="Rectangle 7">
            <a:extLst>
              <a:ext uri="{FF2B5EF4-FFF2-40B4-BE49-F238E27FC236}">
                <a16:creationId xmlns:a16="http://schemas.microsoft.com/office/drawing/2014/main" id="{3D99350E-FA86-0E18-DE2F-822D4FF170C2}"/>
              </a:ext>
            </a:extLst>
          </p:cNvPr>
          <p:cNvSpPr/>
          <p:nvPr/>
        </p:nvSpPr>
        <p:spPr>
          <a:xfrm>
            <a:off x="5259306"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9" name="Rectangle 8">
            <a:extLst>
              <a:ext uri="{FF2B5EF4-FFF2-40B4-BE49-F238E27FC236}">
                <a16:creationId xmlns:a16="http://schemas.microsoft.com/office/drawing/2014/main" id="{5FE20FEB-8A18-0772-9FA8-85885EB892E0}"/>
              </a:ext>
            </a:extLst>
          </p:cNvPr>
          <p:cNvSpPr/>
          <p:nvPr/>
        </p:nvSpPr>
        <p:spPr>
          <a:xfrm>
            <a:off x="6415580" y="291081"/>
            <a:ext cx="817723" cy="25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20" name="Date Placeholder 2">
            <a:extLst>
              <a:ext uri="{FF2B5EF4-FFF2-40B4-BE49-F238E27FC236}">
                <a16:creationId xmlns:a16="http://schemas.microsoft.com/office/drawing/2014/main" id="{F83FEF5C-DF37-F776-06BB-99C900AB9FC4}"/>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23" name="Rounded Rectangle 22">
            <a:extLst>
              <a:ext uri="{FF2B5EF4-FFF2-40B4-BE49-F238E27FC236}">
                <a16:creationId xmlns:a16="http://schemas.microsoft.com/office/drawing/2014/main" id="{189A5890-9130-7863-8DEF-C52AC444749C}"/>
              </a:ext>
            </a:extLst>
          </p:cNvPr>
          <p:cNvSpPr/>
          <p:nvPr/>
        </p:nvSpPr>
        <p:spPr>
          <a:xfrm>
            <a:off x="613762" y="3722852"/>
            <a:ext cx="2547760" cy="171906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grpSp>
        <p:nvGrpSpPr>
          <p:cNvPr id="24" name="Group 23">
            <a:extLst>
              <a:ext uri="{FF2B5EF4-FFF2-40B4-BE49-F238E27FC236}">
                <a16:creationId xmlns:a16="http://schemas.microsoft.com/office/drawing/2014/main" id="{83E3CDFE-911D-6816-7DAB-046603D7F20E}"/>
              </a:ext>
            </a:extLst>
          </p:cNvPr>
          <p:cNvGrpSpPr/>
          <p:nvPr/>
        </p:nvGrpSpPr>
        <p:grpSpPr>
          <a:xfrm>
            <a:off x="732899" y="3851389"/>
            <a:ext cx="277898" cy="307777"/>
            <a:chOff x="1469997" y="4152686"/>
            <a:chExt cx="406304" cy="449990"/>
          </a:xfrm>
        </p:grpSpPr>
        <p:sp>
          <p:nvSpPr>
            <p:cNvPr id="25" name="Oval 24">
              <a:extLst>
                <a:ext uri="{FF2B5EF4-FFF2-40B4-BE49-F238E27FC236}">
                  <a16:creationId xmlns:a16="http://schemas.microsoft.com/office/drawing/2014/main" id="{3BC23DAB-C030-278D-2580-860E1B7A56F7}"/>
                </a:ext>
              </a:extLst>
            </p:cNvPr>
            <p:cNvSpPr/>
            <p:nvPr/>
          </p:nvSpPr>
          <p:spPr>
            <a:xfrm>
              <a:off x="1469997" y="4182292"/>
              <a:ext cx="406304" cy="40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black"/>
                </a:solidFill>
                <a:effectLst/>
                <a:uLnTx/>
                <a:uFillTx/>
                <a:latin typeface="HelveticaNeueLT Pro 55 Roman"/>
                <a:ea typeface="+mn-ea"/>
                <a:cs typeface="+mn-cs"/>
              </a:endParaRPr>
            </a:p>
          </p:txBody>
        </p:sp>
        <p:pic>
          <p:nvPicPr>
            <p:cNvPr id="26" name="Picture 25">
              <a:extLst>
                <a:ext uri="{FF2B5EF4-FFF2-40B4-BE49-F238E27FC236}">
                  <a16:creationId xmlns:a16="http://schemas.microsoft.com/office/drawing/2014/main" id="{8A1F0521-8F90-68A6-2D29-8FA63CD034E7}"/>
                </a:ext>
              </a:extLst>
            </p:cNvPr>
            <p:cNvPicPr>
              <a:picLocks noChangeAspect="1"/>
            </p:cNvPicPr>
            <p:nvPr/>
          </p:nvPicPr>
          <p:blipFill>
            <a:blip r:embed="rId3"/>
            <a:srcRect l="2771" t="64878" r="94728" b="28561"/>
            <a:stretch>
              <a:fillRect/>
            </a:stretch>
          </p:blipFill>
          <p:spPr>
            <a:xfrm>
              <a:off x="1543978" y="4152686"/>
              <a:ext cx="304866" cy="449990"/>
            </a:xfrm>
            <a:prstGeom prst="rect">
              <a:avLst/>
            </a:prstGeom>
          </p:spPr>
        </p:pic>
      </p:grpSp>
      <p:sp>
        <p:nvSpPr>
          <p:cNvPr id="27" name="TextBox 26">
            <a:extLst>
              <a:ext uri="{FF2B5EF4-FFF2-40B4-BE49-F238E27FC236}">
                <a16:creationId xmlns:a16="http://schemas.microsoft.com/office/drawing/2014/main" id="{EA88C4F4-66E7-9012-7E5A-7C033F85A36B}"/>
              </a:ext>
            </a:extLst>
          </p:cNvPr>
          <p:cNvSpPr txBox="1"/>
          <p:nvPr/>
        </p:nvSpPr>
        <p:spPr>
          <a:xfrm>
            <a:off x="1034075" y="3851389"/>
            <a:ext cx="14542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Reminders: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21FD5EF3-CFB2-2868-A030-B9F13BCC8C38}"/>
              </a:ext>
            </a:extLst>
          </p:cNvPr>
          <p:cNvSpPr txBox="1"/>
          <p:nvPr/>
        </p:nvSpPr>
        <p:spPr>
          <a:xfrm>
            <a:off x="1032028" y="4159166"/>
            <a:ext cx="2129493" cy="93358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10 minutes</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Open discussion</a:t>
            </a:r>
          </a:p>
          <a:p>
            <a:pPr marL="171450" marR="0" lvl="0" indent="-171450" algn="l" defTabSz="914400" rtl="0" eaLnBrk="1" fontAlgn="auto" latinLnBrk="0" hangingPunct="1">
              <a:lnSpc>
                <a:spcPct val="100000"/>
              </a:lnSpc>
              <a:spcBef>
                <a:spcPts val="400"/>
              </a:spcBef>
              <a:spcAft>
                <a:spcPts val="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Use the map as a</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navigator for discussion</a:t>
            </a:r>
          </a:p>
        </p:txBody>
      </p:sp>
    </p:spTree>
    <p:extLst>
      <p:ext uri="{BB962C8B-B14F-4D97-AF65-F5344CB8AC3E}">
        <p14:creationId xmlns:p14="http://schemas.microsoft.com/office/powerpoint/2010/main" val="33477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6D890-9EA1-2C62-507C-B51C830AB5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C4A06F7-37CF-832D-4D2A-E991D2EFA914}"/>
              </a:ext>
            </a:extLst>
          </p:cNvPr>
          <p:cNvSpPr/>
          <p:nvPr/>
        </p:nvSpPr>
        <p:spPr>
          <a:xfrm>
            <a:off x="0" y="0"/>
            <a:ext cx="12192000" cy="6858000"/>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8" name="Slide Number Placeholder 3">
            <a:extLst>
              <a:ext uri="{FF2B5EF4-FFF2-40B4-BE49-F238E27FC236}">
                <a16:creationId xmlns:a16="http://schemas.microsoft.com/office/drawing/2014/main" id="{7F4B4FA4-91BF-8D57-3AB1-BCCCC0D516B4}"/>
              </a:ext>
            </a:extLst>
          </p:cNvPr>
          <p:cNvSpPr>
            <a:spLocks noGrp="1"/>
          </p:cNvSpPr>
          <p:nvPr>
            <p:ph type="sldNum" sz="quarter" idx="11"/>
          </p:nvPr>
        </p:nvSpPr>
        <p:spPr>
          <a:xfrm>
            <a:off x="11165661" y="6377803"/>
            <a:ext cx="540000" cy="14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6" name="Text Placeholder 4">
            <a:extLst>
              <a:ext uri="{FF2B5EF4-FFF2-40B4-BE49-F238E27FC236}">
                <a16:creationId xmlns:a16="http://schemas.microsoft.com/office/drawing/2014/main" id="{E7CD244A-71B7-D3DF-0A0B-E4F1AA0651BD}"/>
              </a:ext>
            </a:extLst>
          </p:cNvPr>
          <p:cNvSpPr txBox="1">
            <a:spLocks/>
          </p:cNvSpPr>
          <p:nvPr/>
        </p:nvSpPr>
        <p:spPr>
          <a:xfrm>
            <a:off x="4659911" y="5251784"/>
            <a:ext cx="4087023" cy="725772"/>
          </a:xfrm>
          <a:prstGeom prst="rect">
            <a:avLst/>
          </a:prstGeom>
        </p:spPr>
        <p:txBody>
          <a:bodyPr/>
          <a:lstStyle>
            <a:lvl1pPr marL="118760" indent="-118760" algn="l" defTabSz="883248" rtl="0" eaLnBrk="1" latinLnBrk="0" hangingPunct="1">
              <a:lnSpc>
                <a:spcPct val="100000"/>
              </a:lnSpc>
              <a:spcBef>
                <a:spcPts val="952"/>
              </a:spcBef>
              <a:spcAft>
                <a:spcPts val="952"/>
              </a:spcAft>
              <a:buClrTx/>
              <a:buFont typeface="Arial" panose="020B0604020202020204" pitchFamily="34" charset="0"/>
              <a:buChar char="•"/>
              <a:defRPr sz="1903" kern="1200">
                <a:solidFill>
                  <a:schemeClr val="tx1"/>
                </a:solidFill>
                <a:latin typeface="+mn-lt"/>
                <a:ea typeface="+mn-ea"/>
                <a:cs typeface="+mn-cs"/>
              </a:defRPr>
            </a:lvl1pPr>
            <a:lvl2pPr marL="118760" indent="-118760" algn="l" defTabSz="883248" rtl="0" eaLnBrk="1" latinLnBrk="0" hangingPunct="1">
              <a:lnSpc>
                <a:spcPct val="100000"/>
              </a:lnSpc>
              <a:spcBef>
                <a:spcPts val="952"/>
              </a:spcBef>
              <a:spcAft>
                <a:spcPts val="952"/>
              </a:spcAft>
              <a:buFont typeface="Arial" panose="020B0604020202020204" pitchFamily="34" charset="0"/>
              <a:buChar char="•"/>
              <a:defRPr sz="1523" kern="1200">
                <a:solidFill>
                  <a:schemeClr val="tx1"/>
                </a:solidFill>
                <a:latin typeface="+mn-lt"/>
                <a:ea typeface="+mn-ea"/>
                <a:cs typeface="+mn-cs"/>
              </a:defRPr>
            </a:lvl2pPr>
            <a:lvl3pPr marL="680584" indent="-223816"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3pPr>
            <a:lvl4pPr marL="1370304" indent="-232952"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4pPr>
            <a:lvl5pPr marL="2048462" indent="-233650"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5pPr>
            <a:lvl6pPr marL="1598688" indent="0" algn="l" defTabSz="883248" rtl="0" eaLnBrk="1" latinLnBrk="0" hangingPunct="1">
              <a:lnSpc>
                <a:spcPct val="90000"/>
              </a:lnSpc>
              <a:spcBef>
                <a:spcPts val="1903"/>
              </a:spcBef>
              <a:buFont typeface="HelveticaNeueLT Pro 55 Roman" panose="020B0604020202020204" pitchFamily="34" charset="0"/>
              <a:buNone/>
              <a:defRPr sz="1649" kern="1200">
                <a:solidFill>
                  <a:schemeClr val="tx1"/>
                </a:solidFill>
                <a:latin typeface="+mn-lt"/>
                <a:ea typeface="+mn-ea"/>
                <a:cs typeface="+mn-cs"/>
              </a:defRPr>
            </a:lvl6pPr>
            <a:lvl7pPr marL="2055456"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7pPr>
            <a:lvl8pPr marL="2375194"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8pPr>
            <a:lvl9pPr marL="2694931"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9pPr>
          </a:lstStyle>
          <a:p>
            <a:pPr marL="0" marR="0" lvl="0" indent="0" algn="l" defTabSz="685312" rtl="0" eaLnBrk="1" fontAlgn="auto" latinLnBrk="0" hangingPunct="1">
              <a:lnSpc>
                <a:spcPct val="100000"/>
              </a:lnSpc>
              <a:spcBef>
                <a:spcPts val="739"/>
              </a:spcBef>
              <a:spcAft>
                <a:spcPts val="739"/>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endParaRPr>
          </a:p>
        </p:txBody>
      </p:sp>
      <p:sp>
        <p:nvSpPr>
          <p:cNvPr id="3" name="Title 1">
            <a:extLst>
              <a:ext uri="{FF2B5EF4-FFF2-40B4-BE49-F238E27FC236}">
                <a16:creationId xmlns:a16="http://schemas.microsoft.com/office/drawing/2014/main" id="{DD9B38D1-5E8C-FE01-C1B0-89FD6135AE6F}"/>
              </a:ext>
            </a:extLst>
          </p:cNvPr>
          <p:cNvSpPr txBox="1">
            <a:spLocks/>
          </p:cNvSpPr>
          <p:nvPr/>
        </p:nvSpPr>
        <p:spPr>
          <a:xfrm>
            <a:off x="1903957" y="2063407"/>
            <a:ext cx="6510677" cy="1032018"/>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685312" rtl="0" eaLnBrk="1" fontAlgn="auto" latinLnBrk="0" hangingPunct="1">
              <a:lnSpc>
                <a:spcPct val="100000"/>
              </a:lnSpc>
              <a:spcBef>
                <a:spcPct val="0"/>
              </a:spcBef>
              <a:spcAft>
                <a:spcPts val="0"/>
              </a:spcAft>
              <a:buClrTx/>
              <a:buSzTx/>
              <a:buFontTx/>
              <a:buNone/>
              <a:tabLst/>
              <a:defRPr/>
            </a:pPr>
            <a:r>
              <a:rPr kumimoji="0" lang="en-GB" sz="70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Thank you</a:t>
            </a:r>
            <a:br>
              <a:rPr kumimoji="0" lang="en-GB" sz="70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endParaRPr kumimoji="0" lang="en-GB" sz="70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pic>
        <p:nvPicPr>
          <p:cNvPr id="5" name="Picture 4">
            <a:extLst>
              <a:ext uri="{FF2B5EF4-FFF2-40B4-BE49-F238E27FC236}">
                <a16:creationId xmlns:a16="http://schemas.microsoft.com/office/drawing/2014/main" id="{4D209DC7-C032-0525-35F8-4DB5D1C03E64}"/>
              </a:ext>
            </a:extLst>
          </p:cNvPr>
          <p:cNvPicPr>
            <a:picLocks noChangeAspect="1"/>
          </p:cNvPicPr>
          <p:nvPr/>
        </p:nvPicPr>
        <p:blipFill>
          <a:blip r:embed="rId3"/>
          <a:srcRect l="30242" t="8148" r="64063" b="82112"/>
          <a:stretch>
            <a:fillRect/>
          </a:stretch>
        </p:blipFill>
        <p:spPr>
          <a:xfrm>
            <a:off x="100156" y="1572423"/>
            <a:ext cx="2137991" cy="2056950"/>
          </a:xfrm>
          <a:prstGeom prst="rect">
            <a:avLst/>
          </a:prstGeom>
        </p:spPr>
      </p:pic>
      <p:sp>
        <p:nvSpPr>
          <p:cNvPr id="6" name="TextBox 5">
            <a:extLst>
              <a:ext uri="{FF2B5EF4-FFF2-40B4-BE49-F238E27FC236}">
                <a16:creationId xmlns:a16="http://schemas.microsoft.com/office/drawing/2014/main" id="{6D85D9EE-F340-708D-C3A3-53B09FE077FC}"/>
              </a:ext>
            </a:extLst>
          </p:cNvPr>
          <p:cNvSpPr txBox="1"/>
          <p:nvPr/>
        </p:nvSpPr>
        <p:spPr>
          <a:xfrm>
            <a:off x="935421" y="6352403"/>
            <a:ext cx="5316584"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When you’re ready, feel free to continue with </a:t>
            </a:r>
            <a:r>
              <a:rPr kumimoji="0" lang="en-GB" sz="14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2</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4">
            <a:extLst>
              <a:ext uri="{FF2B5EF4-FFF2-40B4-BE49-F238E27FC236}">
                <a16:creationId xmlns:a16="http://schemas.microsoft.com/office/drawing/2014/main" id="{456D3DFB-6E39-1E4E-73BD-F5FEBD7ABAEA}"/>
              </a:ext>
            </a:extLst>
          </p:cNvPr>
          <p:cNvSpPr txBox="1">
            <a:spLocks/>
          </p:cNvSpPr>
          <p:nvPr/>
        </p:nvSpPr>
        <p:spPr>
          <a:xfrm>
            <a:off x="855734" y="3458719"/>
            <a:ext cx="2137992" cy="896397"/>
          </a:xfrm>
          <a:prstGeom prst="rect">
            <a:avLst/>
          </a:prstGeom>
        </p:spPr>
        <p:txBody>
          <a:bodyPr/>
          <a:lstStyle>
            <a:lvl1pPr marL="118760" indent="-118760" algn="l" defTabSz="883248" rtl="0" eaLnBrk="1" latinLnBrk="0" hangingPunct="1">
              <a:lnSpc>
                <a:spcPct val="100000"/>
              </a:lnSpc>
              <a:spcBef>
                <a:spcPts val="952"/>
              </a:spcBef>
              <a:spcAft>
                <a:spcPts val="952"/>
              </a:spcAft>
              <a:buClrTx/>
              <a:buFont typeface="Arial" panose="020B0604020202020204" pitchFamily="34" charset="0"/>
              <a:buChar char="•"/>
              <a:defRPr sz="1903" kern="1200">
                <a:solidFill>
                  <a:schemeClr val="tx1"/>
                </a:solidFill>
                <a:latin typeface="+mn-lt"/>
                <a:ea typeface="+mn-ea"/>
                <a:cs typeface="+mn-cs"/>
              </a:defRPr>
            </a:lvl1pPr>
            <a:lvl2pPr marL="118760" indent="-118760" algn="l" defTabSz="883248" rtl="0" eaLnBrk="1" latinLnBrk="0" hangingPunct="1">
              <a:lnSpc>
                <a:spcPct val="100000"/>
              </a:lnSpc>
              <a:spcBef>
                <a:spcPts val="952"/>
              </a:spcBef>
              <a:spcAft>
                <a:spcPts val="952"/>
              </a:spcAft>
              <a:buFont typeface="Arial" panose="020B0604020202020204" pitchFamily="34" charset="0"/>
              <a:buChar char="•"/>
              <a:defRPr sz="1523" kern="1200">
                <a:solidFill>
                  <a:schemeClr val="tx1"/>
                </a:solidFill>
                <a:latin typeface="+mn-lt"/>
                <a:ea typeface="+mn-ea"/>
                <a:cs typeface="+mn-cs"/>
              </a:defRPr>
            </a:lvl2pPr>
            <a:lvl3pPr marL="680584" indent="-223816"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3pPr>
            <a:lvl4pPr marL="1370304" indent="-232952"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4pPr>
            <a:lvl5pPr marL="2048462" indent="-233650"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5pPr>
            <a:lvl6pPr marL="1598688" indent="0" algn="l" defTabSz="883248" rtl="0" eaLnBrk="1" latinLnBrk="0" hangingPunct="1">
              <a:lnSpc>
                <a:spcPct val="90000"/>
              </a:lnSpc>
              <a:spcBef>
                <a:spcPts val="1903"/>
              </a:spcBef>
              <a:buFont typeface="HelveticaNeueLT Pro 55 Roman" panose="020B0604020202020204" pitchFamily="34" charset="0"/>
              <a:buNone/>
              <a:defRPr sz="1649" kern="1200">
                <a:solidFill>
                  <a:schemeClr val="tx1"/>
                </a:solidFill>
                <a:latin typeface="+mn-lt"/>
                <a:ea typeface="+mn-ea"/>
                <a:cs typeface="+mn-cs"/>
              </a:defRPr>
            </a:lvl6pPr>
            <a:lvl7pPr marL="2055456"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7pPr>
            <a:lvl8pPr marL="2375194"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8pPr>
            <a:lvl9pPr marL="2694931"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9pPr>
          </a:lstStyle>
          <a:p>
            <a:pPr marL="0" marR="0" lvl="0" indent="0" algn="l" defTabSz="685312" rtl="0" eaLnBrk="1" fontAlgn="auto" latinLnBrk="0" hangingPunct="1">
              <a:lnSpc>
                <a:spcPct val="100000"/>
              </a:lnSpc>
              <a:spcBef>
                <a:spcPts val="739"/>
              </a:spcBef>
              <a:spcAft>
                <a:spcPts val="739"/>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raphik Light"/>
              </a:rPr>
              <a:t>Stay updated</a:t>
            </a:r>
            <a:br>
              <a:rPr kumimoji="0" lang="en-GB" sz="16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raphik Light"/>
              </a:rPr>
            </a:br>
            <a:r>
              <a:rPr kumimoji="0" lang="en-GB" sz="1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raphik Light"/>
                <a:hlinkClick r:id="rId4">
                  <a:extLst>
                    <a:ext uri="{A12FA001-AC4F-418D-AE19-62706E023703}">
                      <ahyp:hlinkClr xmlns:ahyp="http://schemas.microsoft.com/office/drawing/2018/hyperlinkcolor" val="tx"/>
                    </a:ext>
                  </a:extLst>
                </a:hlinkClick>
              </a:rPr>
              <a:t>hmfoundation.com</a:t>
            </a:r>
            <a:endParaRPr kumimoji="0" lang="en-GB" sz="1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raphik Light"/>
            </a:endParaRPr>
          </a:p>
        </p:txBody>
      </p:sp>
      <p:sp>
        <p:nvSpPr>
          <p:cNvPr id="9" name="Text Placeholder 4">
            <a:extLst>
              <a:ext uri="{FF2B5EF4-FFF2-40B4-BE49-F238E27FC236}">
                <a16:creationId xmlns:a16="http://schemas.microsoft.com/office/drawing/2014/main" id="{22DFEA81-6880-D662-82E4-6215F495CD59}"/>
              </a:ext>
            </a:extLst>
          </p:cNvPr>
          <p:cNvSpPr txBox="1">
            <a:spLocks/>
          </p:cNvSpPr>
          <p:nvPr/>
        </p:nvSpPr>
        <p:spPr>
          <a:xfrm>
            <a:off x="6553247" y="3458719"/>
            <a:ext cx="3764814" cy="896396"/>
          </a:xfrm>
          <a:prstGeom prst="rect">
            <a:avLst/>
          </a:prstGeom>
        </p:spPr>
        <p:txBody>
          <a:bodyPr lIns="91440" tIns="45720" rIns="91440" bIns="45720" anchor="t"/>
          <a:lstStyle>
            <a:lvl1pPr marL="118760" indent="-118760" algn="l" defTabSz="883248" rtl="0" eaLnBrk="1" latinLnBrk="0" hangingPunct="1">
              <a:lnSpc>
                <a:spcPct val="100000"/>
              </a:lnSpc>
              <a:spcBef>
                <a:spcPts val="952"/>
              </a:spcBef>
              <a:spcAft>
                <a:spcPts val="952"/>
              </a:spcAft>
              <a:buClrTx/>
              <a:buFont typeface="Arial" panose="020B0604020202020204" pitchFamily="34" charset="0"/>
              <a:buChar char="•"/>
              <a:defRPr sz="1903" kern="1200">
                <a:solidFill>
                  <a:schemeClr val="tx1"/>
                </a:solidFill>
                <a:latin typeface="+mn-lt"/>
                <a:ea typeface="+mn-ea"/>
                <a:cs typeface="+mn-cs"/>
              </a:defRPr>
            </a:lvl1pPr>
            <a:lvl2pPr marL="118760" indent="-118760" algn="l" defTabSz="883248" rtl="0" eaLnBrk="1" latinLnBrk="0" hangingPunct="1">
              <a:lnSpc>
                <a:spcPct val="100000"/>
              </a:lnSpc>
              <a:spcBef>
                <a:spcPts val="952"/>
              </a:spcBef>
              <a:spcAft>
                <a:spcPts val="952"/>
              </a:spcAft>
              <a:buFont typeface="Arial" panose="020B0604020202020204" pitchFamily="34" charset="0"/>
              <a:buChar char="•"/>
              <a:defRPr sz="1523" kern="1200">
                <a:solidFill>
                  <a:schemeClr val="tx1"/>
                </a:solidFill>
                <a:latin typeface="+mn-lt"/>
                <a:ea typeface="+mn-ea"/>
                <a:cs typeface="+mn-cs"/>
              </a:defRPr>
            </a:lvl2pPr>
            <a:lvl3pPr marL="680584" indent="-223816"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3pPr>
            <a:lvl4pPr marL="1370304" indent="-232952"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4pPr>
            <a:lvl5pPr marL="2048462" indent="-233650"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5pPr>
            <a:lvl6pPr marL="1598688" indent="0" algn="l" defTabSz="883248" rtl="0" eaLnBrk="1" latinLnBrk="0" hangingPunct="1">
              <a:lnSpc>
                <a:spcPct val="90000"/>
              </a:lnSpc>
              <a:spcBef>
                <a:spcPts val="1903"/>
              </a:spcBef>
              <a:buFont typeface="HelveticaNeueLT Pro 55 Roman" panose="020B0604020202020204" pitchFamily="34" charset="0"/>
              <a:buNone/>
              <a:defRPr sz="1649" kern="1200">
                <a:solidFill>
                  <a:schemeClr val="tx1"/>
                </a:solidFill>
                <a:latin typeface="+mn-lt"/>
                <a:ea typeface="+mn-ea"/>
                <a:cs typeface="+mn-cs"/>
              </a:defRPr>
            </a:lvl6pPr>
            <a:lvl7pPr marL="2055456"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7pPr>
            <a:lvl8pPr marL="2375194"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8pPr>
            <a:lvl9pPr marL="2694931"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9pPr>
          </a:lstStyle>
          <a:p>
            <a:pPr marL="0" marR="0" lvl="0" indent="0" algn="l" defTabSz="685312" rtl="0" eaLnBrk="1" fontAlgn="auto" latinLnBrk="0" hangingPunct="1">
              <a:lnSpc>
                <a:spcPct val="100000"/>
              </a:lnSpc>
              <a:spcBef>
                <a:spcPts val="739"/>
              </a:spcBef>
              <a:spcAft>
                <a:spcPts val="739"/>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Helvetica Neue"/>
                <a:ea typeface="Helvetica Neue" panose="02000503000000020004" pitchFamily="2" charset="0"/>
                <a:cs typeface="Helvetica Neue" panose="02000503000000020004" pitchFamily="2" charset="0"/>
                <a:sym typeface="Graphik Light"/>
              </a:rPr>
              <a:t>Follow us​</a:t>
            </a:r>
            <a:br>
              <a:rPr lang="en-GB" sz="1600" b="1" i="0" u="none" strike="noStrike" kern="1200" cap="none" spc="0" normalizeH="0" baseline="0" noProof="0" dirty="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GB" sz="1600" b="0" i="0" u="none" strike="noStrike" kern="1200" cap="none" spc="0" normalizeH="0" baseline="0" noProof="0" dirty="0">
                <a:ln>
                  <a:noFill/>
                </a:ln>
                <a:solidFill>
                  <a:prstClr val="black"/>
                </a:solidFill>
                <a:effectLst/>
                <a:uLnTx/>
                <a:uFillTx/>
                <a:latin typeface="Helvetica Neue"/>
                <a:ea typeface="Helvetica Neue" panose="02000503000000020004" pitchFamily="2" charset="0"/>
                <a:cs typeface="Helvetica Neue" panose="02000503000000020004" pitchFamily="2" charset="0"/>
                <a:sym typeface="Graphik Light"/>
              </a:rPr>
              <a:t>Instagram, LinkedIn and YouTube: @</a:t>
            </a:r>
            <a:r>
              <a:rPr kumimoji="0" lang="en-GB" sz="1600" b="0" i="0" u="none" strike="noStrike" kern="1200" cap="none" spc="0" normalizeH="0" baseline="0" noProof="0" dirty="0" err="1">
                <a:ln>
                  <a:noFill/>
                </a:ln>
                <a:solidFill>
                  <a:prstClr val="black"/>
                </a:solidFill>
                <a:effectLst/>
                <a:uLnTx/>
                <a:uFillTx/>
                <a:latin typeface="Helvetica Neue"/>
                <a:ea typeface="Helvetica Neue" panose="02000503000000020004" pitchFamily="2" charset="0"/>
                <a:cs typeface="Helvetica Neue" panose="02000503000000020004" pitchFamily="2" charset="0"/>
                <a:sym typeface="Graphik Light"/>
              </a:rPr>
              <a:t>hmfoundation</a:t>
            </a:r>
            <a:r>
              <a:rPr kumimoji="0" lang="en-GB" sz="1600" b="0" i="0" u="none" strike="noStrike" kern="1200" cap="none" spc="0" normalizeH="0" baseline="0" noProof="0" dirty="0">
                <a:ln>
                  <a:noFill/>
                </a:ln>
                <a:solidFill>
                  <a:prstClr val="black"/>
                </a:solidFill>
                <a:effectLst/>
                <a:uLnTx/>
                <a:uFillTx/>
                <a:latin typeface="Helvetica Neue"/>
                <a:ea typeface="Helvetica Neue" panose="02000503000000020004" pitchFamily="2" charset="0"/>
                <a:cs typeface="Helvetica Neue" panose="02000503000000020004" pitchFamily="2" charset="0"/>
                <a:sym typeface="Graphik Light"/>
              </a:rPr>
              <a:t>​</a:t>
            </a:r>
          </a:p>
        </p:txBody>
      </p:sp>
      <p:sp>
        <p:nvSpPr>
          <p:cNvPr id="10" name="Text Placeholder 4">
            <a:extLst>
              <a:ext uri="{FF2B5EF4-FFF2-40B4-BE49-F238E27FC236}">
                <a16:creationId xmlns:a16="http://schemas.microsoft.com/office/drawing/2014/main" id="{2C790144-B700-0F72-1A87-47D6E90D227C}"/>
              </a:ext>
            </a:extLst>
          </p:cNvPr>
          <p:cNvSpPr txBox="1">
            <a:spLocks/>
          </p:cNvSpPr>
          <p:nvPr/>
        </p:nvSpPr>
        <p:spPr>
          <a:xfrm>
            <a:off x="3427525" y="3458719"/>
            <a:ext cx="2401877" cy="725772"/>
          </a:xfrm>
          <a:prstGeom prst="rect">
            <a:avLst/>
          </a:prstGeom>
        </p:spPr>
        <p:txBody>
          <a:bodyPr/>
          <a:lstStyle>
            <a:lvl1pPr marL="118760" indent="-118760" algn="l" defTabSz="883248" rtl="0" eaLnBrk="1" latinLnBrk="0" hangingPunct="1">
              <a:lnSpc>
                <a:spcPct val="100000"/>
              </a:lnSpc>
              <a:spcBef>
                <a:spcPts val="952"/>
              </a:spcBef>
              <a:spcAft>
                <a:spcPts val="952"/>
              </a:spcAft>
              <a:buClrTx/>
              <a:buFont typeface="Arial" panose="020B0604020202020204" pitchFamily="34" charset="0"/>
              <a:buChar char="•"/>
              <a:defRPr sz="1903" kern="1200">
                <a:solidFill>
                  <a:schemeClr val="tx1"/>
                </a:solidFill>
                <a:latin typeface="+mn-lt"/>
                <a:ea typeface="+mn-ea"/>
                <a:cs typeface="+mn-cs"/>
              </a:defRPr>
            </a:lvl1pPr>
            <a:lvl2pPr marL="118760" indent="-118760" algn="l" defTabSz="883248" rtl="0" eaLnBrk="1" latinLnBrk="0" hangingPunct="1">
              <a:lnSpc>
                <a:spcPct val="100000"/>
              </a:lnSpc>
              <a:spcBef>
                <a:spcPts val="952"/>
              </a:spcBef>
              <a:spcAft>
                <a:spcPts val="952"/>
              </a:spcAft>
              <a:buFont typeface="Arial" panose="020B0604020202020204" pitchFamily="34" charset="0"/>
              <a:buChar char="•"/>
              <a:defRPr sz="1523" kern="1200">
                <a:solidFill>
                  <a:schemeClr val="tx1"/>
                </a:solidFill>
                <a:latin typeface="+mn-lt"/>
                <a:ea typeface="+mn-ea"/>
                <a:cs typeface="+mn-cs"/>
              </a:defRPr>
            </a:lvl2pPr>
            <a:lvl3pPr marL="680584" indent="-223816"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3pPr>
            <a:lvl4pPr marL="1370304" indent="-232952"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4pPr>
            <a:lvl5pPr marL="2048462" indent="-233650" algn="l" defTabSz="883248" rtl="0" eaLnBrk="1" latinLnBrk="0" hangingPunct="1">
              <a:lnSpc>
                <a:spcPct val="100000"/>
              </a:lnSpc>
              <a:spcBef>
                <a:spcPts val="0"/>
              </a:spcBef>
              <a:spcAft>
                <a:spcPts val="952"/>
              </a:spcAft>
              <a:buFont typeface="HelveticaNeueLT Pro 55 Roman" panose="020B0604020202020204" pitchFamily="34" charset="0"/>
              <a:buChar char="–"/>
              <a:defRPr sz="1523" kern="1200">
                <a:solidFill>
                  <a:schemeClr val="tx1"/>
                </a:solidFill>
                <a:latin typeface="+mn-lt"/>
                <a:ea typeface="+mn-ea"/>
                <a:cs typeface="+mn-cs"/>
              </a:defRPr>
            </a:lvl5pPr>
            <a:lvl6pPr marL="1598688" indent="0" algn="l" defTabSz="883248" rtl="0" eaLnBrk="1" latinLnBrk="0" hangingPunct="1">
              <a:lnSpc>
                <a:spcPct val="90000"/>
              </a:lnSpc>
              <a:spcBef>
                <a:spcPts val="1903"/>
              </a:spcBef>
              <a:buFont typeface="HelveticaNeueLT Pro 55 Roman" panose="020B0604020202020204" pitchFamily="34" charset="0"/>
              <a:buNone/>
              <a:defRPr sz="1649" kern="1200">
                <a:solidFill>
                  <a:schemeClr val="tx1"/>
                </a:solidFill>
                <a:latin typeface="+mn-lt"/>
                <a:ea typeface="+mn-ea"/>
                <a:cs typeface="+mn-cs"/>
              </a:defRPr>
            </a:lvl6pPr>
            <a:lvl7pPr marL="2055456"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7pPr>
            <a:lvl8pPr marL="2375194"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8pPr>
            <a:lvl9pPr marL="2694931" indent="-137030" algn="l" defTabSz="883248" rtl="0" eaLnBrk="1" latinLnBrk="0" hangingPunct="1">
              <a:lnSpc>
                <a:spcPct val="90000"/>
              </a:lnSpc>
              <a:spcBef>
                <a:spcPts val="1903"/>
              </a:spcBef>
              <a:buFont typeface="HelveticaNeueLT Pro 55 Roman" panose="020B0604020202020204" pitchFamily="34" charset="0"/>
              <a:buChar char="–"/>
              <a:defRPr sz="1649" kern="1200">
                <a:solidFill>
                  <a:schemeClr val="tx1"/>
                </a:solidFill>
                <a:latin typeface="+mn-lt"/>
                <a:ea typeface="+mn-ea"/>
                <a:cs typeface="+mn-cs"/>
              </a:defRPr>
            </a:lvl9pPr>
          </a:lstStyle>
          <a:p>
            <a:pPr marL="0" marR="0" lvl="0" indent="0" algn="l" defTabSz="685312" rtl="0" eaLnBrk="1" fontAlgn="auto" latinLnBrk="0" hangingPunct="1">
              <a:lnSpc>
                <a:spcPct val="100000"/>
              </a:lnSpc>
              <a:spcBef>
                <a:spcPts val="739"/>
              </a:spcBef>
              <a:spcAft>
                <a:spcPts val="739"/>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raphik Light"/>
              </a:rPr>
              <a:t>Contact us</a:t>
            </a:r>
            <a:br>
              <a:rPr kumimoji="0" lang="en-GB" sz="16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raphik Light"/>
              </a:rPr>
            </a:br>
            <a:r>
              <a:rPr kumimoji="0" lang="en-GB" sz="1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raphik Light"/>
                <a:hlinkClick r:id="rId5">
                  <a:extLst>
                    <a:ext uri="{A12FA001-AC4F-418D-AE19-62706E023703}">
                      <ahyp:hlinkClr xmlns:ahyp="http://schemas.microsoft.com/office/drawing/2018/hyperlinkcolor" val="tx"/>
                    </a:ext>
                  </a:extLst>
                </a:hlinkClick>
              </a:rPr>
              <a:t>info@hmfoundation.com</a:t>
            </a:r>
            <a:r>
              <a:rPr kumimoji="0" lang="en-GB" sz="1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raphik Light"/>
              </a:rPr>
              <a:t> </a:t>
            </a:r>
          </a:p>
        </p:txBody>
      </p:sp>
      <p:cxnSp>
        <p:nvCxnSpPr>
          <p:cNvPr id="11" name="Straight Connector 10">
            <a:extLst>
              <a:ext uri="{FF2B5EF4-FFF2-40B4-BE49-F238E27FC236}">
                <a16:creationId xmlns:a16="http://schemas.microsoft.com/office/drawing/2014/main" id="{5160EDFF-0D96-BE33-805A-D4A7658FBD47}"/>
              </a:ext>
            </a:extLst>
          </p:cNvPr>
          <p:cNvCxnSpPr>
            <a:cxnSpLocks/>
          </p:cNvCxnSpPr>
          <p:nvPr/>
        </p:nvCxnSpPr>
        <p:spPr>
          <a:xfrm>
            <a:off x="0" y="6080558"/>
            <a:ext cx="12192000" cy="0"/>
          </a:xfrm>
          <a:prstGeom prst="line">
            <a:avLst/>
          </a:prstGeom>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852B3C8E-F98D-1476-5A56-BA6DF17624F1}"/>
              </a:ext>
            </a:extLst>
          </p:cNvPr>
          <p:cNvGrpSpPr/>
          <p:nvPr/>
        </p:nvGrpSpPr>
        <p:grpSpPr>
          <a:xfrm>
            <a:off x="935421" y="403703"/>
            <a:ext cx="3350126" cy="466127"/>
            <a:chOff x="602632" y="169298"/>
            <a:chExt cx="3350126" cy="466127"/>
          </a:xfrm>
        </p:grpSpPr>
        <p:grpSp>
          <p:nvGrpSpPr>
            <p:cNvPr id="12" name="Group 11">
              <a:extLst>
                <a:ext uri="{FF2B5EF4-FFF2-40B4-BE49-F238E27FC236}">
                  <a16:creationId xmlns:a16="http://schemas.microsoft.com/office/drawing/2014/main" id="{BB150A24-BA65-BB78-D7DB-F2B817D5F605}"/>
                </a:ext>
              </a:extLst>
            </p:cNvPr>
            <p:cNvGrpSpPr/>
            <p:nvPr/>
          </p:nvGrpSpPr>
          <p:grpSpPr>
            <a:xfrm>
              <a:off x="602632" y="169298"/>
              <a:ext cx="3350126" cy="466127"/>
              <a:chOff x="793744" y="169299"/>
              <a:chExt cx="2157224" cy="300150"/>
            </a:xfrm>
          </p:grpSpPr>
          <p:pic>
            <p:nvPicPr>
              <p:cNvPr id="14" name="Picture 13">
                <a:extLst>
                  <a:ext uri="{FF2B5EF4-FFF2-40B4-BE49-F238E27FC236}">
                    <a16:creationId xmlns:a16="http://schemas.microsoft.com/office/drawing/2014/main" id="{32D520C6-D8A6-B784-E436-3A51AD831F83}"/>
                  </a:ext>
                </a:extLst>
              </p:cNvPr>
              <p:cNvPicPr>
                <a:picLocks noChangeAspect="1"/>
              </p:cNvPicPr>
              <p:nvPr/>
            </p:nvPicPr>
            <p:blipFill>
              <a:blip r:embed="rId6"/>
              <a:stretch>
                <a:fillRect/>
              </a:stretch>
            </p:blipFill>
            <p:spPr>
              <a:xfrm>
                <a:off x="2078861" y="169299"/>
                <a:ext cx="872107" cy="300150"/>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28F2F64D-918F-A94F-D2EE-E9E0DBC6D6D1}"/>
                  </a:ext>
                </a:extLst>
              </p:cNvPr>
              <p:cNvPicPr>
                <a:picLocks noChangeAspect="1"/>
              </p:cNvPicPr>
              <p:nvPr/>
            </p:nvPicPr>
            <p:blipFill>
              <a:blip r:embed="rId7"/>
              <a:stretch>
                <a:fillRect/>
              </a:stretch>
            </p:blipFill>
            <p:spPr>
              <a:xfrm>
                <a:off x="793744" y="296507"/>
                <a:ext cx="1022977" cy="134442"/>
              </a:xfrm>
              <a:prstGeom prst="rect">
                <a:avLst/>
              </a:prstGeom>
            </p:spPr>
          </p:pic>
        </p:grpSp>
        <p:cxnSp>
          <p:nvCxnSpPr>
            <p:cNvPr id="13" name="Straight Connector 12">
              <a:extLst>
                <a:ext uri="{FF2B5EF4-FFF2-40B4-BE49-F238E27FC236}">
                  <a16:creationId xmlns:a16="http://schemas.microsoft.com/office/drawing/2014/main" id="{70C82DBC-8110-1C40-1272-422CA65EB409}"/>
                </a:ext>
              </a:extLst>
            </p:cNvPr>
            <p:cNvCxnSpPr>
              <a:cxnSpLocks/>
            </p:cNvCxnSpPr>
            <p:nvPr/>
          </p:nvCxnSpPr>
          <p:spPr>
            <a:xfrm>
              <a:off x="2457937" y="342997"/>
              <a:ext cx="0" cy="26857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4327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F9515C0-0AEA-50A2-99EF-AE84A5E55EA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8681359-96D8-5243-91DE-5596908C40F4}"/>
              </a:ext>
            </a:extLst>
          </p:cNvPr>
          <p:cNvGrpSpPr/>
          <p:nvPr/>
        </p:nvGrpSpPr>
        <p:grpSpPr>
          <a:xfrm>
            <a:off x="466725" y="210163"/>
            <a:ext cx="6292531" cy="252068"/>
            <a:chOff x="479424" y="291943"/>
            <a:chExt cx="6292531" cy="252068"/>
          </a:xfrm>
        </p:grpSpPr>
        <p:sp>
          <p:nvSpPr>
            <p:cNvPr id="7" name="Rounded Rectangle 12">
              <a:extLst>
                <a:ext uri="{FF2B5EF4-FFF2-40B4-BE49-F238E27FC236}">
                  <a16:creationId xmlns:a16="http://schemas.microsoft.com/office/drawing/2014/main" id="{A31D46F4-5E9C-5E7E-24E5-22A7A5B2836C}"/>
                </a:ext>
              </a:extLst>
            </p:cNvPr>
            <p:cNvSpPr/>
            <p:nvPr/>
          </p:nvSpPr>
          <p:spPr>
            <a:xfrm>
              <a:off x="5305425" y="291943"/>
              <a:ext cx="1466530" cy="252068"/>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3</a:t>
              </a:r>
            </a:p>
          </p:txBody>
        </p:sp>
        <p:sp>
          <p:nvSpPr>
            <p:cNvPr id="8" name="Rounded Rectangle 13">
              <a:extLst>
                <a:ext uri="{FF2B5EF4-FFF2-40B4-BE49-F238E27FC236}">
                  <a16:creationId xmlns:a16="http://schemas.microsoft.com/office/drawing/2014/main" id="{4B96F57E-5BA6-0803-1575-2BBBB667AEEF}"/>
                </a:ext>
              </a:extLst>
            </p:cNvPr>
            <p:cNvSpPr/>
            <p:nvPr/>
          </p:nvSpPr>
          <p:spPr>
            <a:xfrm>
              <a:off x="3696758" y="291943"/>
              <a:ext cx="1466530" cy="252068"/>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2</a:t>
              </a:r>
            </a:p>
          </p:txBody>
        </p:sp>
        <p:sp>
          <p:nvSpPr>
            <p:cNvPr id="9" name="Rounded Rectangle 14">
              <a:extLst>
                <a:ext uri="{FF2B5EF4-FFF2-40B4-BE49-F238E27FC236}">
                  <a16:creationId xmlns:a16="http://schemas.microsoft.com/office/drawing/2014/main" id="{91380793-DDC1-14B1-59B9-2413C4745CAE}"/>
                </a:ext>
              </a:extLst>
            </p:cNvPr>
            <p:cNvSpPr/>
            <p:nvPr/>
          </p:nvSpPr>
          <p:spPr>
            <a:xfrm>
              <a:off x="2088091" y="291943"/>
              <a:ext cx="1466530" cy="252068"/>
            </a:xfrm>
            <a:prstGeom prst="roundRect">
              <a:avLst>
                <a:gd name="adj" fmla="val 0"/>
              </a:avLst>
            </a:prstGeom>
            <a:solidFill>
              <a:srgbClr val="63A8E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10" name="Rounded Rectangle 12">
              <a:extLst>
                <a:ext uri="{FF2B5EF4-FFF2-40B4-BE49-F238E27FC236}">
                  <a16:creationId xmlns:a16="http://schemas.microsoft.com/office/drawing/2014/main" id="{0ED9A8BE-8C9D-E48F-8B4E-8B062A0C9742}"/>
                </a:ext>
              </a:extLst>
            </p:cNvPr>
            <p:cNvSpPr/>
            <p:nvPr/>
          </p:nvSpPr>
          <p:spPr>
            <a:xfrm>
              <a:off x="479424" y="291943"/>
              <a:ext cx="1466530" cy="252068"/>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PRESENTATION</a:t>
              </a:r>
            </a:p>
          </p:txBody>
        </p:sp>
      </p:grpSp>
      <p:sp>
        <p:nvSpPr>
          <p:cNvPr id="11" name="Title 1">
            <a:extLst>
              <a:ext uri="{FF2B5EF4-FFF2-40B4-BE49-F238E27FC236}">
                <a16:creationId xmlns:a16="http://schemas.microsoft.com/office/drawing/2014/main" id="{E57A4FD5-F596-3D69-1B47-DC8274E0E503}"/>
              </a:ext>
            </a:extLst>
          </p:cNvPr>
          <p:cNvSpPr>
            <a:spLocks noGrp="1"/>
          </p:cNvSpPr>
          <p:nvPr>
            <p:ph type="title"/>
          </p:nvPr>
        </p:nvSpPr>
        <p:spPr/>
        <p:txBody>
          <a:bodyPr/>
          <a:lstStyle/>
          <a:p>
            <a:r>
              <a:rPr lang="en-GB" sz="2000" dirty="0"/>
              <a:t>Internal facilitator guide: Overview presentation approach</a:t>
            </a:r>
          </a:p>
        </p:txBody>
      </p:sp>
      <p:sp>
        <p:nvSpPr>
          <p:cNvPr id="2" name="Rectangle 1">
            <a:extLst>
              <a:ext uri="{FF2B5EF4-FFF2-40B4-BE49-F238E27FC236}">
                <a16:creationId xmlns:a16="http://schemas.microsoft.com/office/drawing/2014/main" id="{32056DEA-9071-9AE2-1468-30D896D1B40F}"/>
              </a:ext>
            </a:extLst>
          </p:cNvPr>
          <p:cNvSpPr/>
          <p:nvPr/>
        </p:nvSpPr>
        <p:spPr>
          <a:xfrm>
            <a:off x="466725" y="916093"/>
            <a:ext cx="3619853" cy="5696463"/>
          </a:xfrm>
          <a:prstGeom prst="rect">
            <a:avLst/>
          </a:prstGeom>
          <a:solidFill>
            <a:srgbClr val="F2F2F2"/>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rPr>
              <a:t>  </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3" name="Rectangle 2">
            <a:extLst>
              <a:ext uri="{FF2B5EF4-FFF2-40B4-BE49-F238E27FC236}">
                <a16:creationId xmlns:a16="http://schemas.microsoft.com/office/drawing/2014/main" id="{E6E98CB7-AA1B-5446-7F69-3BB66B75227E}"/>
              </a:ext>
            </a:extLst>
          </p:cNvPr>
          <p:cNvSpPr/>
          <p:nvPr/>
        </p:nvSpPr>
        <p:spPr>
          <a:xfrm>
            <a:off x="4282370" y="916093"/>
            <a:ext cx="3619853" cy="5696463"/>
          </a:xfrm>
          <a:prstGeom prst="rect">
            <a:avLst/>
          </a:prstGeom>
          <a:solidFill>
            <a:srgbClr val="F2F2F2"/>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rPr>
              <a:t>  </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4" name="Rectangle 3">
            <a:extLst>
              <a:ext uri="{FF2B5EF4-FFF2-40B4-BE49-F238E27FC236}">
                <a16:creationId xmlns:a16="http://schemas.microsoft.com/office/drawing/2014/main" id="{8C0E3E12-EC7C-6111-4142-F2C2978D6E83}"/>
              </a:ext>
            </a:extLst>
          </p:cNvPr>
          <p:cNvSpPr/>
          <p:nvPr/>
        </p:nvSpPr>
        <p:spPr>
          <a:xfrm>
            <a:off x="8098015" y="916093"/>
            <a:ext cx="3619853" cy="5696463"/>
          </a:xfrm>
          <a:prstGeom prst="rect">
            <a:avLst/>
          </a:prstGeom>
          <a:solidFill>
            <a:srgbClr val="F2F2F2"/>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7808" rtl="0" eaLnBrk="1" fontAlgn="auto" latinLnBrk="0" hangingPunct="0">
              <a:lnSpc>
                <a:spcPct val="100000"/>
              </a:lnSpc>
              <a:spcBef>
                <a:spcPts val="233"/>
              </a:spcBef>
              <a:spcAft>
                <a:spcPts val="0"/>
              </a:spcAft>
              <a:buClrTx/>
              <a:buSzTx/>
              <a:buFontTx/>
              <a:buNone/>
              <a:tabLst/>
              <a:defRPr/>
            </a:pPr>
            <a:r>
              <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rPr>
              <a:t>  </a:t>
            </a:r>
          </a:p>
          <a:p>
            <a:pPr marL="0" marR="0" lvl="0" indent="0" algn="l" defTabSz="177808" rtl="0" eaLnBrk="1" fontAlgn="auto" latinLnBrk="0" hangingPunct="0">
              <a:lnSpc>
                <a:spcPct val="100000"/>
              </a:lnSpc>
              <a:spcBef>
                <a:spcPts val="233"/>
              </a:spcBef>
              <a:spcAft>
                <a:spcPts val="0"/>
              </a:spcAft>
              <a:buClrTx/>
              <a:buSzTx/>
              <a:buFontTx/>
              <a:buNone/>
              <a:tabLst/>
              <a:defRPr/>
            </a:pPr>
            <a:endParaRPr kumimoji="0" lang="en-GB" sz="931"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13" name="Rectangle 12">
            <a:extLst>
              <a:ext uri="{FF2B5EF4-FFF2-40B4-BE49-F238E27FC236}">
                <a16:creationId xmlns:a16="http://schemas.microsoft.com/office/drawing/2014/main" id="{EBAA63CE-C130-AFAD-4EBD-326E6F8D4E80}"/>
              </a:ext>
            </a:extLst>
          </p:cNvPr>
          <p:cNvSpPr/>
          <p:nvPr/>
        </p:nvSpPr>
        <p:spPr>
          <a:xfrm>
            <a:off x="681362" y="1037575"/>
            <a:ext cx="1394030" cy="415669"/>
          </a:xfrm>
          <a:custGeom>
            <a:avLst/>
            <a:gdLst>
              <a:gd name="csX0" fmla="*/ 0 w 1394030"/>
              <a:gd name="csY0" fmla="*/ 0 h 415669"/>
              <a:gd name="csX1" fmla="*/ 683075 w 1394030"/>
              <a:gd name="csY1" fmla="*/ 0 h 415669"/>
              <a:gd name="csX2" fmla="*/ 1394030 w 1394030"/>
              <a:gd name="csY2" fmla="*/ 0 h 415669"/>
              <a:gd name="csX3" fmla="*/ 1394030 w 1394030"/>
              <a:gd name="csY3" fmla="*/ 415669 h 415669"/>
              <a:gd name="csX4" fmla="*/ 710955 w 1394030"/>
              <a:gd name="csY4" fmla="*/ 415669 h 415669"/>
              <a:gd name="csX5" fmla="*/ 0 w 1394030"/>
              <a:gd name="csY5" fmla="*/ 415669 h 415669"/>
              <a:gd name="csX6" fmla="*/ 0 w 1394030"/>
              <a:gd name="csY6" fmla="*/ 0 h 41566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94030" h="415669" extrusionOk="0">
                <a:moveTo>
                  <a:pt x="0" y="0"/>
                </a:moveTo>
                <a:cubicBezTo>
                  <a:pt x="211409" y="4900"/>
                  <a:pt x="480822" y="13792"/>
                  <a:pt x="683075" y="0"/>
                </a:cubicBezTo>
                <a:cubicBezTo>
                  <a:pt x="885328" y="-13792"/>
                  <a:pt x="1199767" y="-21111"/>
                  <a:pt x="1394030" y="0"/>
                </a:cubicBezTo>
                <a:cubicBezTo>
                  <a:pt x="1391759" y="124011"/>
                  <a:pt x="1405261" y="234034"/>
                  <a:pt x="1394030" y="415669"/>
                </a:cubicBezTo>
                <a:cubicBezTo>
                  <a:pt x="1113684" y="400746"/>
                  <a:pt x="934423" y="409646"/>
                  <a:pt x="710955" y="415669"/>
                </a:cubicBezTo>
                <a:cubicBezTo>
                  <a:pt x="487488" y="421692"/>
                  <a:pt x="318387" y="448881"/>
                  <a:pt x="0" y="415669"/>
                </a:cubicBezTo>
                <a:cubicBezTo>
                  <a:pt x="-19682" y="272390"/>
                  <a:pt x="-2040" y="126642"/>
                  <a:pt x="0" y="0"/>
                </a:cubicBezTo>
                <a:close/>
              </a:path>
            </a:pathLst>
          </a:custGeom>
          <a:noFill/>
          <a:ln>
            <a:noFill/>
            <a:extLst>
              <a:ext uri="{C807C97D-BFC1-408E-A445-0C87EB9F89A2}">
                <ask:lineSketchStyleProps xmlns:ask="http://schemas.microsoft.com/office/drawing/2018/sketchyshapes" sd="1015382455">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5045" rtl="0" eaLnBrk="1" fontAlgn="auto" latinLnBrk="0" hangingPunct="0">
              <a:lnSpc>
                <a:spcPct val="100000"/>
              </a:lnSpc>
              <a:spcBef>
                <a:spcPts val="2292"/>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Background</a:t>
            </a:r>
          </a:p>
        </p:txBody>
      </p:sp>
      <p:sp>
        <p:nvSpPr>
          <p:cNvPr id="15" name="Rectangle 14">
            <a:extLst>
              <a:ext uri="{FF2B5EF4-FFF2-40B4-BE49-F238E27FC236}">
                <a16:creationId xmlns:a16="http://schemas.microsoft.com/office/drawing/2014/main" id="{32CBD49B-696B-C95F-C9D0-6ED6F8010020}"/>
              </a:ext>
            </a:extLst>
          </p:cNvPr>
          <p:cNvSpPr/>
          <p:nvPr/>
        </p:nvSpPr>
        <p:spPr>
          <a:xfrm>
            <a:off x="4485718" y="1037575"/>
            <a:ext cx="1394030" cy="415669"/>
          </a:xfrm>
          <a:custGeom>
            <a:avLst/>
            <a:gdLst>
              <a:gd name="csX0" fmla="*/ 0 w 1394030"/>
              <a:gd name="csY0" fmla="*/ 0 h 415669"/>
              <a:gd name="csX1" fmla="*/ 683075 w 1394030"/>
              <a:gd name="csY1" fmla="*/ 0 h 415669"/>
              <a:gd name="csX2" fmla="*/ 1394030 w 1394030"/>
              <a:gd name="csY2" fmla="*/ 0 h 415669"/>
              <a:gd name="csX3" fmla="*/ 1394030 w 1394030"/>
              <a:gd name="csY3" fmla="*/ 415669 h 415669"/>
              <a:gd name="csX4" fmla="*/ 710955 w 1394030"/>
              <a:gd name="csY4" fmla="*/ 415669 h 415669"/>
              <a:gd name="csX5" fmla="*/ 0 w 1394030"/>
              <a:gd name="csY5" fmla="*/ 415669 h 415669"/>
              <a:gd name="csX6" fmla="*/ 0 w 1394030"/>
              <a:gd name="csY6" fmla="*/ 0 h 41566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94030" h="415669" extrusionOk="0">
                <a:moveTo>
                  <a:pt x="0" y="0"/>
                </a:moveTo>
                <a:cubicBezTo>
                  <a:pt x="211409" y="4900"/>
                  <a:pt x="480822" y="13792"/>
                  <a:pt x="683075" y="0"/>
                </a:cubicBezTo>
                <a:cubicBezTo>
                  <a:pt x="885328" y="-13792"/>
                  <a:pt x="1199767" y="-21111"/>
                  <a:pt x="1394030" y="0"/>
                </a:cubicBezTo>
                <a:cubicBezTo>
                  <a:pt x="1391759" y="124011"/>
                  <a:pt x="1405261" y="234034"/>
                  <a:pt x="1394030" y="415669"/>
                </a:cubicBezTo>
                <a:cubicBezTo>
                  <a:pt x="1113684" y="400746"/>
                  <a:pt x="934423" y="409646"/>
                  <a:pt x="710955" y="415669"/>
                </a:cubicBezTo>
                <a:cubicBezTo>
                  <a:pt x="487488" y="421692"/>
                  <a:pt x="318387" y="448881"/>
                  <a:pt x="0" y="415669"/>
                </a:cubicBezTo>
                <a:cubicBezTo>
                  <a:pt x="-19682" y="272390"/>
                  <a:pt x="-2040" y="126642"/>
                  <a:pt x="0" y="0"/>
                </a:cubicBezTo>
                <a:close/>
              </a:path>
            </a:pathLst>
          </a:custGeom>
          <a:noFill/>
          <a:ln>
            <a:noFill/>
            <a:extLst>
              <a:ext uri="{C807C97D-BFC1-408E-A445-0C87EB9F89A2}">
                <ask:lineSketchStyleProps xmlns:ask="http://schemas.microsoft.com/office/drawing/2018/sketchyshapes" sd="1015382455">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5045" rtl="0" eaLnBrk="1" fontAlgn="auto" latinLnBrk="0" hangingPunct="0">
              <a:lnSpc>
                <a:spcPct val="100000"/>
              </a:lnSpc>
              <a:spcBef>
                <a:spcPts val="2292"/>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Preparation</a:t>
            </a:r>
          </a:p>
        </p:txBody>
      </p:sp>
      <p:sp>
        <p:nvSpPr>
          <p:cNvPr id="24" name="Rectangle 23">
            <a:extLst>
              <a:ext uri="{FF2B5EF4-FFF2-40B4-BE49-F238E27FC236}">
                <a16:creationId xmlns:a16="http://schemas.microsoft.com/office/drawing/2014/main" id="{63FBE493-8D88-F2FD-264F-82A345B67A1D}"/>
              </a:ext>
            </a:extLst>
          </p:cNvPr>
          <p:cNvSpPr/>
          <p:nvPr/>
        </p:nvSpPr>
        <p:spPr>
          <a:xfrm>
            <a:off x="8301362" y="1037575"/>
            <a:ext cx="1394030" cy="415669"/>
          </a:xfrm>
          <a:custGeom>
            <a:avLst/>
            <a:gdLst>
              <a:gd name="csX0" fmla="*/ 0 w 1394030"/>
              <a:gd name="csY0" fmla="*/ 0 h 415669"/>
              <a:gd name="csX1" fmla="*/ 683075 w 1394030"/>
              <a:gd name="csY1" fmla="*/ 0 h 415669"/>
              <a:gd name="csX2" fmla="*/ 1394030 w 1394030"/>
              <a:gd name="csY2" fmla="*/ 0 h 415669"/>
              <a:gd name="csX3" fmla="*/ 1394030 w 1394030"/>
              <a:gd name="csY3" fmla="*/ 415669 h 415669"/>
              <a:gd name="csX4" fmla="*/ 710955 w 1394030"/>
              <a:gd name="csY4" fmla="*/ 415669 h 415669"/>
              <a:gd name="csX5" fmla="*/ 0 w 1394030"/>
              <a:gd name="csY5" fmla="*/ 415669 h 415669"/>
              <a:gd name="csX6" fmla="*/ 0 w 1394030"/>
              <a:gd name="csY6" fmla="*/ 0 h 41566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94030" h="415669" extrusionOk="0">
                <a:moveTo>
                  <a:pt x="0" y="0"/>
                </a:moveTo>
                <a:cubicBezTo>
                  <a:pt x="211409" y="4900"/>
                  <a:pt x="480822" y="13792"/>
                  <a:pt x="683075" y="0"/>
                </a:cubicBezTo>
                <a:cubicBezTo>
                  <a:pt x="885328" y="-13792"/>
                  <a:pt x="1199767" y="-21111"/>
                  <a:pt x="1394030" y="0"/>
                </a:cubicBezTo>
                <a:cubicBezTo>
                  <a:pt x="1391759" y="124011"/>
                  <a:pt x="1405261" y="234034"/>
                  <a:pt x="1394030" y="415669"/>
                </a:cubicBezTo>
                <a:cubicBezTo>
                  <a:pt x="1113684" y="400746"/>
                  <a:pt x="934423" y="409646"/>
                  <a:pt x="710955" y="415669"/>
                </a:cubicBezTo>
                <a:cubicBezTo>
                  <a:pt x="487488" y="421692"/>
                  <a:pt x="318387" y="448881"/>
                  <a:pt x="0" y="415669"/>
                </a:cubicBezTo>
                <a:cubicBezTo>
                  <a:pt x="-19682" y="272390"/>
                  <a:pt x="-2040" y="126642"/>
                  <a:pt x="0" y="0"/>
                </a:cubicBezTo>
                <a:close/>
              </a:path>
            </a:pathLst>
          </a:custGeom>
          <a:noFill/>
          <a:ln>
            <a:noFill/>
            <a:extLst>
              <a:ext uri="{C807C97D-BFC1-408E-A445-0C87EB9F89A2}">
                <ask:lineSketchStyleProps xmlns:ask="http://schemas.microsoft.com/office/drawing/2018/sketchyshapes" sd="1015382455">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75045" rtl="0" eaLnBrk="1" fontAlgn="auto" latinLnBrk="0" hangingPunct="0">
              <a:lnSpc>
                <a:spcPct val="100000"/>
              </a:lnSpc>
              <a:spcBef>
                <a:spcPts val="2292"/>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Graphik Light"/>
              </a:rPr>
              <a:t>Follow-up</a:t>
            </a:r>
          </a:p>
        </p:txBody>
      </p:sp>
      <p:sp>
        <p:nvSpPr>
          <p:cNvPr id="25" name="TextBox 24">
            <a:extLst>
              <a:ext uri="{FF2B5EF4-FFF2-40B4-BE49-F238E27FC236}">
                <a16:creationId xmlns:a16="http://schemas.microsoft.com/office/drawing/2014/main" id="{A0CEE472-8791-8024-73AE-CC543D48EED6}"/>
              </a:ext>
            </a:extLst>
          </p:cNvPr>
          <p:cNvSpPr txBox="1"/>
          <p:nvPr/>
        </p:nvSpPr>
        <p:spPr>
          <a:xfrm>
            <a:off x="681362" y="1462421"/>
            <a:ext cx="3224594" cy="3995966"/>
          </a:xfrm>
          <a:prstGeom prst="rect">
            <a:avLst/>
          </a:prstGeom>
          <a:noFill/>
        </p:spPr>
        <p:txBody>
          <a:bodyPr wrap="square">
            <a:spAutoFit/>
          </a:bodyPr>
          <a:lstStyle/>
          <a:p>
            <a:pPr marL="0" marR="0" lvl="0" indent="0" algn="l" defTabSz="175045" rtl="0" eaLnBrk="1" fontAlgn="auto" latinLnBrk="0" hangingPunct="0">
              <a:lnSpc>
                <a:spcPct val="100000"/>
              </a:lnSpc>
              <a:spcBef>
                <a:spcPts val="233"/>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rPr>
              <a:t>PURPOSE:</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workshop builds a shared understanding of the fashion system by introducing the System Map and how to navigate it. It helps participants see their own role and influence, understand how different actors are connected, and reflect on how these relationships shape decisions and outcomes across the value chain.</a:t>
            </a:r>
          </a:p>
          <a:p>
            <a:pPr marL="0" marR="0" lvl="0" indent="0" algn="l" defTabSz="175045" rtl="0" eaLnBrk="1" fontAlgn="auto" latinLnBrk="0" hangingPunct="0">
              <a:lnSpc>
                <a:spcPct val="100000"/>
              </a:lnSpc>
              <a:spcBef>
                <a:spcPts val="233"/>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5045" rtl="0" eaLnBrk="1" fontAlgn="auto" latinLnBrk="0" hangingPunct="0">
              <a:lnSpc>
                <a:spcPct val="100000"/>
              </a:lnSpc>
              <a:spcBef>
                <a:spcPts val="233"/>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rPr>
              <a:t>By clarifying roles and dependencies, the workshop helps people and organisations identify where they can most effectively influence change and collaborate with others.</a:t>
            </a:r>
          </a:p>
          <a:p>
            <a:pPr marL="0" marR="0" lvl="0" indent="0" algn="l" defTabSz="175045" rtl="0" eaLnBrk="1" fontAlgn="auto" latinLnBrk="0" hangingPunct="0">
              <a:lnSpc>
                <a:spcPct val="100000"/>
              </a:lnSpc>
              <a:spcBef>
                <a:spcPts val="233"/>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5045" rtl="0" eaLnBrk="1" fontAlgn="auto" latinLnBrk="0" hangingPunct="0">
              <a:lnSpc>
                <a:spcPct val="100000"/>
              </a:lnSpc>
              <a:spcBef>
                <a:spcPts val="233"/>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rPr>
              <a:t>PARTICIPANTS:</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t>No limit to number of participants but recommend 12-24 participants for easier facilitation, physical or digital </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t>Groups of 2-4 people for exercises </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t>Any type of participants can take part in the presentation e.g. brands, manufacturers, customers, policy makers</a:t>
            </a:r>
          </a:p>
        </p:txBody>
      </p:sp>
      <p:sp>
        <p:nvSpPr>
          <p:cNvPr id="27" name="TextBox 26">
            <a:extLst>
              <a:ext uri="{FF2B5EF4-FFF2-40B4-BE49-F238E27FC236}">
                <a16:creationId xmlns:a16="http://schemas.microsoft.com/office/drawing/2014/main" id="{54FC121D-3691-0B20-EA19-077787A4FCB8}"/>
              </a:ext>
            </a:extLst>
          </p:cNvPr>
          <p:cNvSpPr txBox="1"/>
          <p:nvPr/>
        </p:nvSpPr>
        <p:spPr>
          <a:xfrm>
            <a:off x="4497006" y="1462421"/>
            <a:ext cx="3212830" cy="5206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rPr>
              <a:t>PRESENTATION:</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Start to familiarise and prepare by </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Understand the System Map </a:t>
            </a:r>
            <a:r>
              <a:rPr kumimoji="0" lang="en-GB" sz="1100" b="0"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well enough to guide, not explain everything — especially roles, connections, and influence</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Be clear on the purpose </a:t>
            </a:r>
            <a:r>
              <a:rPr kumimoji="0" lang="en-GB" sz="1100" b="0"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of each exercise and what participants should reflect on or discover</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Prepare simple prompts </a:t>
            </a:r>
            <a:r>
              <a:rPr kumimoji="0" lang="en-GB" sz="1100" b="0"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and follow-up questions to help groups if they get stuck</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Check technical setup in advance </a:t>
            </a:r>
            <a:r>
              <a:rPr kumimoji="0" lang="en-GB" sz="1100" b="0"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 screen sharing, sound, digital or printed maps, and personalized key notes</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Plan time management and transitions </a:t>
            </a:r>
            <a:r>
              <a:rPr kumimoji="0" lang="en-GB" sz="1100" b="0"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between exercises to keep energy and focus</a:t>
            </a:r>
          </a:p>
          <a:p>
            <a:pPr marL="171450" marR="0" lvl="0" indent="-171450" algn="l" defTabSz="175045" rtl="0" eaLnBrk="1" fontAlgn="auto" latinLnBrk="0" hangingPunct="0">
              <a:lnSpc>
                <a:spcPct val="100000"/>
              </a:lnSpc>
              <a:spcBef>
                <a:spcPts val="23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Set and protect the tone </a:t>
            </a:r>
            <a:r>
              <a:rPr kumimoji="0" lang="en-GB" sz="1100" b="0"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t>– no right or wrong answers</a:t>
            </a:r>
            <a:br>
              <a:rPr kumimoji="0" lang="en-GB" sz="1100" b="0" i="0" u="none" strike="noStrike" kern="0" cap="none" spc="0" normalizeH="0" baseline="0" noProof="0" dirty="0">
                <a:ln>
                  <a:noFill/>
                </a:ln>
                <a:solidFill>
                  <a:srgbClr val="156082">
                    <a:satOff val="-9155"/>
                    <a:lumOff val="-32673"/>
                  </a:srgbClr>
                </a:solidFill>
                <a:effectLst/>
                <a:uLnTx/>
                <a:uFillTx/>
                <a:latin typeface="HelveticaNeueLT Pro 55 Roman"/>
                <a:ea typeface="+mn-ea"/>
                <a:cs typeface="+mn-cs"/>
                <a:sym typeface="Graphik Light"/>
              </a:rPr>
            </a:b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5045" rtl="0" eaLnBrk="1" fontAlgn="auto" latinLnBrk="0" hangingPunct="0">
              <a:lnSpc>
                <a:spcPct val="100000"/>
              </a:lnSpc>
              <a:spcBef>
                <a:spcPts val="233"/>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rPr>
              <a:t>MATERIALS AND TOOLS:</a:t>
            </a:r>
            <a:br>
              <a:rPr kumimoji="0" lang="en-GB" sz="1100" b="1" i="0" u="none" strike="noStrike" kern="1200" cap="none" spc="0" normalizeH="0" baseline="0" noProof="0" dirty="0">
                <a:ln>
                  <a:noFill/>
                </a:ln>
                <a:solidFill>
                  <a:prstClr val="black"/>
                </a:solidFill>
                <a:effectLst/>
                <a:highlight>
                  <a:srgbClr val="ADE4B5"/>
                </a:highlight>
                <a:uLnTx/>
                <a:uFillTx/>
                <a:latin typeface="Arial" panose="020B0604020202020204" pitchFamily="34" charset="0"/>
                <a:ea typeface="+mn-ea"/>
                <a:cs typeface="Arial" panose="020B0604020202020204" pitchFamily="34" charset="0"/>
              </a:rPr>
            </a:br>
            <a:r>
              <a:rPr kumimoji="0" lang="en-GB" sz="1100" b="1"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t>No tools </a:t>
            </a:r>
            <a:r>
              <a:rPr kumimoji="0" lang="en-GB" sz="1100" b="0"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t>– The workshop can be performed without material, displaying the image of the map in the presentation material.</a:t>
            </a:r>
            <a:br>
              <a:rPr kumimoji="0" lang="en-GB" sz="1100" b="0"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br>
            <a:br>
              <a:rPr kumimoji="0" lang="en-GB" sz="1100" b="0"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br>
            <a:r>
              <a:rPr kumimoji="0" lang="en-GB" sz="1100" b="1"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t>With tools </a:t>
            </a:r>
            <a:r>
              <a:rPr kumimoji="0" lang="en-GB" sz="1100" b="0" i="0" u="none" strike="noStrike" kern="0" cap="none" spc="0" normalizeH="0" baseline="0" noProof="0" dirty="0">
                <a:ln>
                  <a:noFill/>
                </a:ln>
                <a:solidFill>
                  <a:srgbClr val="156082">
                    <a:satOff val="-9155"/>
                    <a:lumOff val="-32673"/>
                  </a:srgbClr>
                </a:solidFill>
                <a:effectLst/>
                <a:uLnTx/>
                <a:uFillTx/>
                <a:latin typeface="Arial" panose="020B0604020202020204" pitchFamily="34" charset="0"/>
                <a:ea typeface="+mn-ea"/>
                <a:cs typeface="Arial" panose="020B0604020202020204" pitchFamily="34" charset="0"/>
                <a:sym typeface="Graphik Light"/>
              </a:rPr>
              <a:t>– for a more immersive workshop, it is suggested to print out the map (physical) or use PPT version (digital) to drag and drop, for participants to easier navigate their location and draw the relationships.</a:t>
            </a:r>
          </a:p>
          <a:p>
            <a:pPr marL="0" marR="0" lvl="0" indent="0" algn="l" defTabSz="175045" rtl="0" eaLnBrk="1" fontAlgn="auto" latinLnBrk="0" hangingPunct="0">
              <a:lnSpc>
                <a:spcPct val="100000"/>
              </a:lnSpc>
              <a:spcBef>
                <a:spcPts val="233"/>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p:txBody>
      </p:sp>
      <p:sp>
        <p:nvSpPr>
          <p:cNvPr id="28" name="TextBox 27">
            <a:extLst>
              <a:ext uri="{FF2B5EF4-FFF2-40B4-BE49-F238E27FC236}">
                <a16:creationId xmlns:a16="http://schemas.microsoft.com/office/drawing/2014/main" id="{0153F8B3-69EE-B44F-46D4-13FAF1BD1158}"/>
              </a:ext>
            </a:extLst>
          </p:cNvPr>
          <p:cNvSpPr txBox="1"/>
          <p:nvPr/>
        </p:nvSpPr>
        <p:spPr>
          <a:xfrm>
            <a:off x="8301362" y="1462421"/>
            <a:ext cx="3224594" cy="369844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rPr>
              <a:t>DOCUMENTATION:</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 and save the material </a:t>
            </a: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utilize material in the workshop to summarize participants reflections</a:t>
            </a:r>
            <a:endParaRPr kumimoji="0" lang="en-GB"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Capture interesting discussions and perspectives</a:t>
            </a: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sparked by the material to identify what could be developed further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any concrete feedback</a:t>
            </a: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from participants on the presentation or suggested next steps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 where questions, confusion, or misunderstandings arose</a:t>
            </a: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refine content, exercises, or facilitation</a:t>
            </a:r>
          </a:p>
          <a:p>
            <a:pPr marL="0" marR="0" lvl="0" indent="0" algn="l" defTabSz="175045" rtl="0" eaLnBrk="1" fontAlgn="auto" latinLnBrk="0" hangingPunct="0">
              <a:lnSpc>
                <a:spcPct val="100000"/>
              </a:lnSpc>
              <a:spcBef>
                <a:spcPts val="233"/>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Light"/>
            </a:endParaRPr>
          </a:p>
          <a:p>
            <a:pPr marL="0" marR="0" lvl="0" indent="0" algn="l" defTabSz="175045" rtl="0" eaLnBrk="1" fontAlgn="auto" latinLnBrk="0" hangingPunct="0">
              <a:lnSpc>
                <a:spcPct val="100000"/>
              </a:lnSpc>
              <a:spcBef>
                <a:spcPts val="233"/>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highlight>
                  <a:srgbClr val="63A8E6"/>
                </a:highlight>
                <a:uLnTx/>
                <a:uFillTx/>
                <a:latin typeface="Arial" panose="020B0604020202020204" pitchFamily="34" charset="0"/>
                <a:ea typeface="+mn-ea"/>
                <a:cs typeface="Arial" panose="020B0604020202020204" pitchFamily="34" charset="0"/>
              </a:rPr>
              <a:t>REALISING OUTCOMES: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 the core elements of the </a:t>
            </a:r>
            <a:b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Map</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 where key actors are positioned and how they relate to one another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Feel confident identifying patterns of influence and power across the map</a:t>
            </a:r>
          </a:p>
        </p:txBody>
      </p:sp>
    </p:spTree>
    <p:extLst>
      <p:ext uri="{BB962C8B-B14F-4D97-AF65-F5344CB8AC3E}">
        <p14:creationId xmlns:p14="http://schemas.microsoft.com/office/powerpoint/2010/main" val="152328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4E6374-6F75-0802-CD7E-7F9F547D744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CBDBB4D-096E-37C4-7A7A-996161D5AF97}"/>
              </a:ext>
            </a:extLst>
          </p:cNvPr>
          <p:cNvSpPr>
            <a:spLocks noGrp="1"/>
          </p:cNvSpPr>
          <p:nvPr>
            <p:ph type="title"/>
          </p:nvPr>
        </p:nvSpPr>
        <p:spPr>
          <a:xfrm>
            <a:off x="466725" y="527303"/>
            <a:ext cx="11245850" cy="338971"/>
          </a:xfrm>
        </p:spPr>
        <p:txBody>
          <a:bodyPr/>
          <a:lstStyle/>
          <a:p>
            <a:r>
              <a:rPr lang="en-GB" sz="2000" dirty="0"/>
              <a:t>Internal facilitator guide: Overview of </a:t>
            </a:r>
            <a:r>
              <a:rPr lang="en-GB" sz="2000" dirty="0">
                <a:latin typeface="Helvetica Neue" panose="02000503000000020004" pitchFamily="2" charset="0"/>
                <a:cs typeface="Helvetica Neue" panose="02000503000000020004" pitchFamily="2" charset="0"/>
              </a:rPr>
              <a:t>workshop agenda</a:t>
            </a:r>
            <a:endParaRPr lang="en-GB" sz="2000" dirty="0"/>
          </a:p>
        </p:txBody>
      </p:sp>
      <p:grpSp>
        <p:nvGrpSpPr>
          <p:cNvPr id="2" name="Group 1">
            <a:extLst>
              <a:ext uri="{FF2B5EF4-FFF2-40B4-BE49-F238E27FC236}">
                <a16:creationId xmlns:a16="http://schemas.microsoft.com/office/drawing/2014/main" id="{E1AAFFED-15C4-FD95-1051-EBA4A5DB2F43}"/>
              </a:ext>
            </a:extLst>
          </p:cNvPr>
          <p:cNvGrpSpPr/>
          <p:nvPr/>
        </p:nvGrpSpPr>
        <p:grpSpPr>
          <a:xfrm>
            <a:off x="466725" y="210163"/>
            <a:ext cx="6292531" cy="252068"/>
            <a:chOff x="479424" y="291943"/>
            <a:chExt cx="6292531" cy="252068"/>
          </a:xfrm>
        </p:grpSpPr>
        <p:sp>
          <p:nvSpPr>
            <p:cNvPr id="3" name="Rounded Rectangle 12">
              <a:extLst>
                <a:ext uri="{FF2B5EF4-FFF2-40B4-BE49-F238E27FC236}">
                  <a16:creationId xmlns:a16="http://schemas.microsoft.com/office/drawing/2014/main" id="{AE3780FD-0BE9-1CED-6285-016085461028}"/>
                </a:ext>
              </a:extLst>
            </p:cNvPr>
            <p:cNvSpPr/>
            <p:nvPr/>
          </p:nvSpPr>
          <p:spPr>
            <a:xfrm>
              <a:off x="5305425" y="291943"/>
              <a:ext cx="1466530" cy="252068"/>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3</a:t>
              </a:r>
            </a:p>
          </p:txBody>
        </p:sp>
        <p:sp>
          <p:nvSpPr>
            <p:cNvPr id="4" name="Rounded Rectangle 13">
              <a:extLst>
                <a:ext uri="{FF2B5EF4-FFF2-40B4-BE49-F238E27FC236}">
                  <a16:creationId xmlns:a16="http://schemas.microsoft.com/office/drawing/2014/main" id="{E8DEA305-5BB6-091D-987F-EA5630836678}"/>
                </a:ext>
              </a:extLst>
            </p:cNvPr>
            <p:cNvSpPr/>
            <p:nvPr/>
          </p:nvSpPr>
          <p:spPr>
            <a:xfrm>
              <a:off x="3696758" y="291943"/>
              <a:ext cx="1466530" cy="252068"/>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2</a:t>
              </a:r>
            </a:p>
          </p:txBody>
        </p:sp>
        <p:sp>
          <p:nvSpPr>
            <p:cNvPr id="12" name="Rounded Rectangle 14">
              <a:extLst>
                <a:ext uri="{FF2B5EF4-FFF2-40B4-BE49-F238E27FC236}">
                  <a16:creationId xmlns:a16="http://schemas.microsoft.com/office/drawing/2014/main" id="{AA427D56-A265-8BE0-131B-212FCD2A8C5E}"/>
                </a:ext>
              </a:extLst>
            </p:cNvPr>
            <p:cNvSpPr/>
            <p:nvPr/>
          </p:nvSpPr>
          <p:spPr>
            <a:xfrm>
              <a:off x="2088091" y="291943"/>
              <a:ext cx="1466530" cy="252068"/>
            </a:xfrm>
            <a:prstGeom prst="roundRect">
              <a:avLst>
                <a:gd name="adj" fmla="val 0"/>
              </a:avLst>
            </a:prstGeom>
            <a:solidFill>
              <a:srgbClr val="63A8E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13" name="Rounded Rectangle 12">
              <a:extLst>
                <a:ext uri="{FF2B5EF4-FFF2-40B4-BE49-F238E27FC236}">
                  <a16:creationId xmlns:a16="http://schemas.microsoft.com/office/drawing/2014/main" id="{FD076F5C-8025-6905-307D-740AE6389AD9}"/>
                </a:ext>
              </a:extLst>
            </p:cNvPr>
            <p:cNvSpPr/>
            <p:nvPr/>
          </p:nvSpPr>
          <p:spPr>
            <a:xfrm>
              <a:off x="479424" y="291943"/>
              <a:ext cx="1466530" cy="252068"/>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PRESENTATION</a:t>
              </a:r>
            </a:p>
          </p:txBody>
        </p:sp>
      </p:grpSp>
      <p:graphicFrame>
        <p:nvGraphicFramePr>
          <p:cNvPr id="15" name="Table 14">
            <a:extLst>
              <a:ext uri="{FF2B5EF4-FFF2-40B4-BE49-F238E27FC236}">
                <a16:creationId xmlns:a16="http://schemas.microsoft.com/office/drawing/2014/main" id="{9CFAC7E6-76B9-019D-3B91-E3F0F89CEA38}"/>
              </a:ext>
            </a:extLst>
          </p:cNvPr>
          <p:cNvGraphicFramePr>
            <a:graphicFrameLocks noGrp="1"/>
          </p:cNvGraphicFramePr>
          <p:nvPr/>
        </p:nvGraphicFramePr>
        <p:xfrm>
          <a:off x="468295" y="983471"/>
          <a:ext cx="11290914" cy="5507642"/>
        </p:xfrm>
        <a:graphic>
          <a:graphicData uri="http://schemas.openxmlformats.org/drawingml/2006/table">
            <a:tbl>
              <a:tblPr firstRow="1" bandRow="1">
                <a:tableStyleId>{5940675A-B579-460E-94D1-54222C63F5DA}</a:tableStyleId>
              </a:tblPr>
              <a:tblGrid>
                <a:gridCol w="998732">
                  <a:extLst>
                    <a:ext uri="{9D8B030D-6E8A-4147-A177-3AD203B41FA5}">
                      <a16:colId xmlns:a16="http://schemas.microsoft.com/office/drawing/2014/main" val="1297747712"/>
                    </a:ext>
                  </a:extLst>
                </a:gridCol>
                <a:gridCol w="633301">
                  <a:extLst>
                    <a:ext uri="{9D8B030D-6E8A-4147-A177-3AD203B41FA5}">
                      <a16:colId xmlns:a16="http://schemas.microsoft.com/office/drawing/2014/main" val="915216850"/>
                    </a:ext>
                  </a:extLst>
                </a:gridCol>
                <a:gridCol w="579889">
                  <a:extLst>
                    <a:ext uri="{9D8B030D-6E8A-4147-A177-3AD203B41FA5}">
                      <a16:colId xmlns:a16="http://schemas.microsoft.com/office/drawing/2014/main" val="2660727828"/>
                    </a:ext>
                  </a:extLst>
                </a:gridCol>
                <a:gridCol w="5314836">
                  <a:extLst>
                    <a:ext uri="{9D8B030D-6E8A-4147-A177-3AD203B41FA5}">
                      <a16:colId xmlns:a16="http://schemas.microsoft.com/office/drawing/2014/main" val="3934696101"/>
                    </a:ext>
                  </a:extLst>
                </a:gridCol>
                <a:gridCol w="1668162">
                  <a:extLst>
                    <a:ext uri="{9D8B030D-6E8A-4147-A177-3AD203B41FA5}">
                      <a16:colId xmlns:a16="http://schemas.microsoft.com/office/drawing/2014/main" val="3011708750"/>
                    </a:ext>
                  </a:extLst>
                </a:gridCol>
                <a:gridCol w="2095994">
                  <a:extLst>
                    <a:ext uri="{9D8B030D-6E8A-4147-A177-3AD203B41FA5}">
                      <a16:colId xmlns:a16="http://schemas.microsoft.com/office/drawing/2014/main" val="1448009782"/>
                    </a:ext>
                  </a:extLst>
                </a:gridCol>
              </a:tblGrid>
              <a:tr h="272498">
                <a:tc>
                  <a:txBody>
                    <a:bodyPr/>
                    <a:lstStyle/>
                    <a:p>
                      <a:r>
                        <a:rPr lang="en-GB" sz="1100" b="1" dirty="0">
                          <a:solidFill>
                            <a:sysClr val="windowText" lastClr="000000"/>
                          </a:solidFill>
                          <a:latin typeface="Arial" panose="020B0604020202020204" pitchFamily="34" charset="0"/>
                          <a:cs typeface="Arial" panose="020B0604020202020204" pitchFamily="34" charset="0"/>
                        </a:rPr>
                        <a:t>Agenda</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2A8E5"/>
                    </a:solidFill>
                  </a:tcPr>
                </a:tc>
                <a:tc>
                  <a:txBody>
                    <a:bodyPr/>
                    <a:lstStyle/>
                    <a:p>
                      <a:pPr algn="ctr"/>
                      <a:r>
                        <a:rPr lang="en-GB" sz="1100" b="1" dirty="0">
                          <a:solidFill>
                            <a:sysClr val="windowText" lastClr="000000"/>
                          </a:solidFill>
                          <a:latin typeface="Arial" panose="020B0604020202020204" pitchFamily="34" charset="0"/>
                          <a:cs typeface="Arial" panose="020B0604020202020204" pitchFamily="34" charset="0"/>
                        </a:rPr>
                        <a:t>Time</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2A8E5"/>
                    </a:solidFill>
                  </a:tcPr>
                </a:tc>
                <a:tc>
                  <a:txBody>
                    <a:bodyPr/>
                    <a:lstStyle/>
                    <a:p>
                      <a:pPr algn="ctr"/>
                      <a:r>
                        <a:rPr lang="en-GB" sz="1100" b="1">
                          <a:solidFill>
                            <a:sysClr val="windowText" lastClr="000000"/>
                          </a:solidFill>
                          <a:latin typeface="Arial" panose="020B0604020202020204" pitchFamily="34" charset="0"/>
                          <a:cs typeface="Arial" panose="020B0604020202020204" pitchFamily="34" charset="0"/>
                        </a:rPr>
                        <a:t>Slide</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2A8E5"/>
                    </a:solidFill>
                  </a:tcPr>
                </a:tc>
                <a:tc>
                  <a:txBody>
                    <a:bodyPr/>
                    <a:lstStyle/>
                    <a:p>
                      <a:r>
                        <a:rPr lang="en-GB" sz="1100" b="1">
                          <a:solidFill>
                            <a:sysClr val="windowText" lastClr="000000"/>
                          </a:solidFill>
                          <a:latin typeface="Arial" panose="020B0604020202020204" pitchFamily="34" charset="0"/>
                          <a:cs typeface="Arial" panose="020B0604020202020204" pitchFamily="34" charset="0"/>
                        </a:rPr>
                        <a:t>Instructions </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2A8E5"/>
                    </a:solidFill>
                  </a:tcPr>
                </a:tc>
                <a:tc>
                  <a:txBody>
                    <a:bodyPr/>
                    <a:lstStyle/>
                    <a:p>
                      <a:r>
                        <a:rPr lang="en-GB" sz="1100" b="1">
                          <a:solidFill>
                            <a:sysClr val="windowText" lastClr="000000"/>
                          </a:solidFill>
                          <a:latin typeface="Arial" panose="020B0604020202020204" pitchFamily="34" charset="0"/>
                          <a:cs typeface="Arial" panose="020B0604020202020204" pitchFamily="34" charset="0"/>
                        </a:rPr>
                        <a:t>Key Takeaway</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2A8E5"/>
                    </a:solidFill>
                  </a:tcPr>
                </a:tc>
                <a:tc>
                  <a:txBody>
                    <a:bodyPr/>
                    <a:lstStyle/>
                    <a:p>
                      <a:r>
                        <a:rPr lang="en-GB" sz="1100" b="1">
                          <a:solidFill>
                            <a:sysClr val="windowText" lastClr="000000"/>
                          </a:solidFill>
                          <a:latin typeface="Arial" panose="020B0604020202020204" pitchFamily="34" charset="0"/>
                          <a:cs typeface="Arial" panose="020B0604020202020204" pitchFamily="34" charset="0"/>
                        </a:rPr>
                        <a:t>Tips</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2A8E5"/>
                    </a:solidFill>
                  </a:tcPr>
                </a:tc>
                <a:extLst>
                  <a:ext uri="{0D108BD9-81ED-4DB2-BD59-A6C34878D82A}">
                    <a16:rowId xmlns:a16="http://schemas.microsoft.com/office/drawing/2014/main" val="2849472502"/>
                  </a:ext>
                </a:extLst>
              </a:tr>
              <a:tr h="899185">
                <a:tc>
                  <a:txBody>
                    <a:bodyPr/>
                    <a:lstStyle/>
                    <a:p>
                      <a:r>
                        <a:rPr lang="en-GB" sz="1000">
                          <a:latin typeface="Arial" panose="020B0604020202020204" pitchFamily="34" charset="0"/>
                          <a:cs typeface="Arial" panose="020B0604020202020204" pitchFamily="34" charset="0"/>
                        </a:rPr>
                        <a:t>1. Introduction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000" dirty="0">
                          <a:latin typeface="Arial" panose="020B0604020202020204" pitchFamily="34" charset="0"/>
                          <a:cs typeface="Arial" panose="020B0604020202020204" pitchFamily="34" charset="0"/>
                        </a:rPr>
                        <a:t>10min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000">
                          <a:latin typeface="Arial" panose="020B0604020202020204" pitchFamily="34" charset="0"/>
                          <a:cs typeface="Arial" panose="020B0604020202020204" pitchFamily="34" charset="0"/>
                        </a:rPr>
                        <a:t>4-8</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8832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Welcome participants and state the purpose</a:t>
                      </a:r>
                    </a:p>
                    <a:p>
                      <a:pPr marL="285750" marR="0" lvl="0" indent="-285750" algn="l" defTabSz="8832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Explain the map is a tool for exploration</a:t>
                      </a:r>
                    </a:p>
                    <a:p>
                      <a:pPr marL="285750" marR="0" lvl="0" indent="-285750" algn="l" defTabSz="8832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Set workshop principles and safety</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883248"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Shared space to explore roles, influence, and connections</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31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latin typeface="Arial" panose="020B0604020202020204" pitchFamily="34" charset="0"/>
                          <a:cs typeface="Arial" panose="020B0604020202020204" pitchFamily="34" charset="0"/>
                        </a:rPr>
                        <a:t>Keep tone open and simple with no right or wrong answers. Encourage curiosity.</a:t>
                      </a:r>
                    </a:p>
                    <a:p>
                      <a:pPr marL="285750" indent="-285750">
                        <a:buFont typeface="Arial" panose="020B0604020202020204" pitchFamily="34" charset="0"/>
                        <a:buChar char="•"/>
                      </a:pPr>
                      <a:endParaRPr lang="en-GB" sz="1000">
                        <a:latin typeface="Arial" panose="020B0604020202020204" pitchFamily="34" charset="0"/>
                        <a:cs typeface="Arial" panose="020B0604020202020204" pitchFamily="34" charset="0"/>
                      </a:endParaRP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1837102"/>
                  </a:ext>
                </a:extLst>
              </a:tr>
              <a:tr h="615658">
                <a:tc>
                  <a:txBody>
                    <a:bodyPr/>
                    <a:lstStyle/>
                    <a:p>
                      <a:r>
                        <a:rPr lang="en-GB" sz="1000">
                          <a:latin typeface="Arial" panose="020B0604020202020204" pitchFamily="34" charset="0"/>
                          <a:cs typeface="Arial" panose="020B0604020202020204" pitchFamily="34" charset="0"/>
                        </a:rPr>
                        <a:t>2. Background</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000" dirty="0">
                          <a:latin typeface="Arial" panose="020B0604020202020204" pitchFamily="34" charset="0"/>
                          <a:cs typeface="Arial" panose="020B0604020202020204" pitchFamily="34" charset="0"/>
                        </a:rPr>
                        <a:t>10min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000">
                          <a:latin typeface="Arial" panose="020B0604020202020204" pitchFamily="34" charset="0"/>
                          <a:cs typeface="Arial" panose="020B0604020202020204" pitchFamily="34" charset="0"/>
                        </a:rPr>
                        <a:t>9-10</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Explain what the System Map shows</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Introduce the layers at a high level</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Explain how it will be used</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a:latin typeface="Arial" panose="020B0604020202020204" pitchFamily="34" charset="0"/>
                          <a:cs typeface="Arial" panose="020B0604020202020204" pitchFamily="34" charset="0"/>
                        </a:rPr>
                        <a:t>The map makes complexity visible and navigable</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GB" sz="1000">
                          <a:latin typeface="Arial" panose="020B0604020202020204" pitchFamily="34" charset="0"/>
                          <a:cs typeface="Arial" panose="020B0604020202020204" pitchFamily="34" charset="0"/>
                        </a:rPr>
                        <a:t>Don’t over-explain and leverage the visuals instead of explaining every detail </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1724198"/>
                  </a:ext>
                </a:extLst>
              </a:tr>
              <a:tr h="1031643">
                <a:tc>
                  <a:txBody>
                    <a:bodyPr/>
                    <a:lstStyle/>
                    <a:p>
                      <a:r>
                        <a:rPr lang="en-GB" sz="1000">
                          <a:latin typeface="Arial" panose="020B0604020202020204" pitchFamily="34" charset="0"/>
                          <a:cs typeface="Arial" panose="020B0604020202020204" pitchFamily="34" charset="0"/>
                        </a:rPr>
                        <a:t>3. Exercise 1</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000">
                          <a:latin typeface="Arial" panose="020B0604020202020204" pitchFamily="34" charset="0"/>
                          <a:cs typeface="Arial" panose="020B0604020202020204" pitchFamily="34" charset="0"/>
                        </a:rPr>
                        <a:t>10min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000" dirty="0">
                          <a:latin typeface="Arial" panose="020B0604020202020204" pitchFamily="34" charset="0"/>
                          <a:cs typeface="Arial" panose="020B0604020202020204" pitchFamily="34" charset="0"/>
                        </a:rPr>
                        <a:t>11-12</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Present the exercise thoroughly and make sure everyone understands</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Divide people into small groups of 2-4</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Be clear on the time, 10 minutes includes presenting the exercise, talking in groups and optionally a short minute recap before moving to the next exercise</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Display the map on the screen or print it out for discussion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Participants start understanding the map and define their role </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000">
                          <a:latin typeface="Arial" panose="020B0604020202020204" pitchFamily="34" charset="0"/>
                          <a:cs typeface="Arial" panose="020B0604020202020204" pitchFamily="34" charset="0"/>
                        </a:rPr>
                        <a:t>Give clear examples e.g. different places, what type of impact. It is an open question rather than just pointing to the map</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6042541"/>
                  </a:ext>
                </a:extLst>
              </a:tr>
              <a:tr h="954511">
                <a:tc>
                  <a:txBody>
                    <a:bodyPr/>
                    <a:lstStyle/>
                    <a:p>
                      <a:r>
                        <a:rPr lang="en-GB" sz="1000">
                          <a:latin typeface="Arial" panose="020B0604020202020204" pitchFamily="34" charset="0"/>
                          <a:cs typeface="Arial" panose="020B0604020202020204" pitchFamily="34" charset="0"/>
                        </a:rPr>
                        <a:t>4. Exercise 2</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000">
                          <a:latin typeface="Arial" panose="020B0604020202020204" pitchFamily="34" charset="0"/>
                          <a:cs typeface="Arial" panose="020B0604020202020204" pitchFamily="34" charset="0"/>
                        </a:rPr>
                        <a:t>15min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000" dirty="0">
                          <a:latin typeface="Arial" panose="020B0604020202020204" pitchFamily="34" charset="0"/>
                          <a:cs typeface="Arial" panose="020B0604020202020204" pitchFamily="34" charset="0"/>
                        </a:rPr>
                        <a:t>13-14</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Now building on the first exercise, present the next activity</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Allocate 15 minutes to present, discuss and conclude</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Invite the same groups of 2-4 people to keep the discussion </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Show the map and encourage to draw or write down connections</a:t>
                      </a:r>
                    </a:p>
                    <a:p>
                      <a:pPr marL="285750" indent="-285750">
                        <a:buFont typeface="Arial" panose="020B0604020202020204" pitchFamily="34" charset="0"/>
                        <a:buChar char="•"/>
                      </a:pPr>
                      <a:r>
                        <a:rPr lang="en-GB" sz="1000" dirty="0">
                          <a:latin typeface="Arial" panose="020B0604020202020204" pitchFamily="34" charset="0"/>
                          <a:cs typeface="Arial" panose="020B0604020202020204" pitchFamily="34" charset="0"/>
                        </a:rPr>
                        <a:t>Circulate support of the dialogue and questions if needed </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a:latin typeface="Arial" panose="020B0604020202020204" pitchFamily="34" charset="0"/>
                          <a:cs typeface="Arial" panose="020B0604020202020204" pitchFamily="34" charset="0"/>
                        </a:rPr>
                        <a:t>Participants start understanding their dynamics on the map</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GB" sz="1000">
                          <a:latin typeface="Arial" panose="020B0604020202020204" pitchFamily="34" charset="0"/>
                          <a:cs typeface="Arial" panose="020B0604020202020204" pitchFamily="34" charset="0"/>
                        </a:rPr>
                        <a:t>Prepare examples if possible or share your own reflection before starting the exercise, it helps participants open their thought process</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5359138"/>
                  </a:ext>
                </a:extLst>
              </a:tr>
              <a:tr h="954511">
                <a:tc>
                  <a:txBody>
                    <a:bodyPr/>
                    <a:lstStyle/>
                    <a:p>
                      <a:r>
                        <a:rPr lang="en-GB" sz="1000">
                          <a:latin typeface="Arial" panose="020B0604020202020204" pitchFamily="34" charset="0"/>
                          <a:cs typeface="Arial" panose="020B0604020202020204" pitchFamily="34" charset="0"/>
                        </a:rPr>
                        <a:t>5. Exercise 3</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000">
                          <a:latin typeface="Arial" panose="020B0604020202020204" pitchFamily="34" charset="0"/>
                          <a:cs typeface="Arial" panose="020B0604020202020204" pitchFamily="34" charset="0"/>
                        </a:rPr>
                        <a:t>10min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000" dirty="0">
                          <a:latin typeface="Arial" panose="020B0604020202020204" pitchFamily="34" charset="0"/>
                          <a:cs typeface="Arial" panose="020B0604020202020204" pitchFamily="34" charset="0"/>
                        </a:rPr>
                        <a:t>15</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000">
                          <a:latin typeface="Arial" panose="020B0604020202020204" pitchFamily="34" charset="0"/>
                          <a:cs typeface="Arial" panose="020B0604020202020204" pitchFamily="34" charset="0"/>
                        </a:rPr>
                        <a:t>Share your reflection on the previous exercises</a:t>
                      </a:r>
                    </a:p>
                    <a:p>
                      <a:pPr marL="285750" indent="-285750">
                        <a:buFont typeface="Arial" panose="020B0604020202020204" pitchFamily="34" charset="0"/>
                        <a:buChar char="•"/>
                      </a:pPr>
                      <a:r>
                        <a:rPr lang="en-GB" sz="1000">
                          <a:latin typeface="Arial" panose="020B0604020202020204" pitchFamily="34" charset="0"/>
                          <a:cs typeface="Arial" panose="020B0604020202020204" pitchFamily="34" charset="0"/>
                        </a:rPr>
                        <a:t>You will reflect on the discussions</a:t>
                      </a:r>
                    </a:p>
                    <a:p>
                      <a:pPr marL="285750" indent="-285750">
                        <a:buFont typeface="Arial" panose="020B0604020202020204" pitchFamily="34" charset="0"/>
                        <a:buChar char="•"/>
                      </a:pPr>
                      <a:r>
                        <a:rPr lang="en-GB" sz="1000">
                          <a:latin typeface="Arial" panose="020B0604020202020204" pitchFamily="34" charset="0"/>
                          <a:cs typeface="Arial" panose="020B0604020202020204" pitchFamily="34" charset="0"/>
                        </a:rPr>
                        <a:t>Allocate 10 minutes for an open discussion and conclusion </a:t>
                      </a:r>
                    </a:p>
                    <a:p>
                      <a:pPr marL="285750" indent="-285750">
                        <a:buFont typeface="Arial" panose="020B0604020202020204" pitchFamily="34" charset="0"/>
                        <a:buChar char="•"/>
                      </a:pPr>
                      <a:r>
                        <a:rPr lang="en-GB" sz="1000">
                          <a:latin typeface="Arial" panose="020B0604020202020204" pitchFamily="34" charset="0"/>
                          <a:cs typeface="Arial" panose="020B0604020202020204" pitchFamily="34" charset="0"/>
                        </a:rPr>
                        <a:t>Make sure each group shares reflections so everyone is open to contribute </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869524"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Participants leave with new perspectives on their role and clearer ideas about where collaboration is possible</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000">
                          <a:latin typeface="Arial" panose="020B0604020202020204" pitchFamily="34" charset="0"/>
                          <a:cs typeface="Arial" panose="020B0604020202020204" pitchFamily="34" charset="0"/>
                        </a:rPr>
                        <a:t>Start by sharing your own reflections and why you found the exercises helpful. Bring up the map again if you want visual support</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9139102"/>
                  </a:ext>
                </a:extLst>
              </a:tr>
              <a:tr h="779636">
                <a:tc>
                  <a:txBody>
                    <a:bodyPr/>
                    <a:lstStyle/>
                    <a:p>
                      <a:r>
                        <a:rPr lang="en-GB" sz="1000">
                          <a:latin typeface="Arial" panose="020B0604020202020204" pitchFamily="34" charset="0"/>
                          <a:cs typeface="Arial" panose="020B0604020202020204" pitchFamily="34" charset="0"/>
                        </a:rPr>
                        <a:t>6. Wrap-up</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000">
                          <a:latin typeface="Arial" panose="020B0604020202020204" pitchFamily="34" charset="0"/>
                          <a:cs typeface="Arial" panose="020B0604020202020204" pitchFamily="34" charset="0"/>
                        </a:rPr>
                        <a:t>5min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000" dirty="0">
                          <a:latin typeface="Arial" panose="020B0604020202020204" pitchFamily="34" charset="0"/>
                          <a:cs typeface="Arial" panose="020B0604020202020204" pitchFamily="34" charset="0"/>
                        </a:rPr>
                        <a:t>16</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panose="020B0604020202020204" pitchFamily="34" charset="0"/>
                        <a:buChar char="•"/>
                      </a:pPr>
                      <a:r>
                        <a:rPr lang="en-GB" sz="1000">
                          <a:latin typeface="Arial" panose="020B0604020202020204" pitchFamily="34" charset="0"/>
                          <a:cs typeface="Arial" panose="020B0604020202020204" pitchFamily="34" charset="0"/>
                        </a:rPr>
                        <a:t>Invite reflections from groups</a:t>
                      </a:r>
                    </a:p>
                    <a:p>
                      <a:pPr marL="285750" indent="-285750">
                        <a:buFont typeface="Arial" panose="020B0604020202020204" pitchFamily="34" charset="0"/>
                        <a:buChar char="•"/>
                      </a:pPr>
                      <a:r>
                        <a:rPr lang="en-GB" sz="1000">
                          <a:latin typeface="Arial" panose="020B0604020202020204" pitchFamily="34" charset="0"/>
                          <a:cs typeface="Arial" panose="020B0604020202020204" pitchFamily="34" charset="0"/>
                        </a:rPr>
                        <a:t>Summarize key themes</a:t>
                      </a:r>
                    </a:p>
                    <a:p>
                      <a:pPr marL="285750" indent="-285750">
                        <a:buFont typeface="Arial" panose="020B0604020202020204" pitchFamily="34" charset="0"/>
                        <a:buChar char="•"/>
                      </a:pPr>
                      <a:r>
                        <a:rPr lang="en-GB" sz="1000">
                          <a:latin typeface="Arial" panose="020B0604020202020204" pitchFamily="34" charset="0"/>
                          <a:cs typeface="Arial" panose="020B0604020202020204" pitchFamily="34" charset="0"/>
                        </a:rPr>
                        <a:t>Explain next steps</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dirty="0">
                          <a:latin typeface="Arial" panose="020B0604020202020204" pitchFamily="34" charset="0"/>
                          <a:cs typeface="Arial" panose="020B0604020202020204" pitchFamily="34" charset="0"/>
                        </a:rPr>
                        <a:t>Clarity on roles and relationships enables action</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GB" sz="1000" dirty="0">
                          <a:latin typeface="Arial" panose="020B0604020202020204" pitchFamily="34" charset="0"/>
                          <a:cs typeface="Arial" panose="020B0604020202020204" pitchFamily="34" charset="0"/>
                        </a:rPr>
                        <a:t>Reflect patterns and focus on insights. Make sure to get their insights on the outcomes of the workshop.</a:t>
                      </a:r>
                    </a:p>
                  </a:txBody>
                  <a:tcPr marL="69836" marR="69836" marT="34918" marB="3491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6663021"/>
                  </a:ext>
                </a:extLst>
              </a:tr>
            </a:tbl>
          </a:graphicData>
        </a:graphic>
      </p:graphicFrame>
    </p:spTree>
    <p:extLst>
      <p:ext uri="{BB962C8B-B14F-4D97-AF65-F5344CB8AC3E}">
        <p14:creationId xmlns:p14="http://schemas.microsoft.com/office/powerpoint/2010/main" val="143186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83470-D0EB-87EF-A979-C2189374493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3C63F86-A4F0-D72E-443A-003541C2F273}"/>
              </a:ext>
            </a:extLst>
          </p:cNvPr>
          <p:cNvSpPr/>
          <p:nvPr/>
        </p:nvSpPr>
        <p:spPr>
          <a:xfrm>
            <a:off x="0" y="0"/>
            <a:ext cx="12192000" cy="6858000"/>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7" name="Title 1">
            <a:extLst>
              <a:ext uri="{FF2B5EF4-FFF2-40B4-BE49-F238E27FC236}">
                <a16:creationId xmlns:a16="http://schemas.microsoft.com/office/drawing/2014/main" id="{A50F897B-E18C-C07F-6CCA-1173373B5ACD}"/>
              </a:ext>
            </a:extLst>
          </p:cNvPr>
          <p:cNvSpPr txBox="1">
            <a:spLocks/>
          </p:cNvSpPr>
          <p:nvPr/>
        </p:nvSpPr>
        <p:spPr>
          <a:xfrm>
            <a:off x="602632" y="2349229"/>
            <a:ext cx="7388290" cy="1193608"/>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685312" rtl="0" eaLnBrk="1" fontAlgn="auto" latinLnBrk="0" hangingPunct="1">
              <a:lnSpc>
                <a:spcPct val="100000"/>
              </a:lnSpc>
              <a:spcBef>
                <a:spcPct val="0"/>
              </a:spcBef>
              <a:spcAft>
                <a:spcPts val="0"/>
              </a:spcAft>
              <a:buClrTx/>
              <a:buSzTx/>
              <a:buFontTx/>
              <a:buNone/>
              <a:tabLst/>
              <a:defRPr/>
            </a:pPr>
            <a:r>
              <a:rPr kumimoji="0" lang="en-GB" sz="6500" b="0" i="0" u="none" strike="noStrike" kern="1200" cap="none" spc="0" normalizeH="0" baseline="0" noProof="0" dirty="0">
                <a:ln>
                  <a:noFill/>
                </a:ln>
                <a:solidFill>
                  <a:sysClr val="windowText" lastClr="000000"/>
                </a:solidFill>
                <a:effectLst/>
                <a:uLnTx/>
                <a:uFillTx/>
                <a:latin typeface="Arial" panose="020B0604020202020204" pitchFamily="34" charset="0"/>
                <a:ea typeface="Helvetica Neue" panose="02000503000000020004" pitchFamily="2" charset="0"/>
                <a:cs typeface="Arial" panose="020B0604020202020204" pitchFamily="34" charset="0"/>
              </a:rPr>
              <a:t>The System Map</a:t>
            </a:r>
          </a:p>
        </p:txBody>
      </p:sp>
      <p:sp>
        <p:nvSpPr>
          <p:cNvPr id="10" name="Title 1">
            <a:extLst>
              <a:ext uri="{FF2B5EF4-FFF2-40B4-BE49-F238E27FC236}">
                <a16:creationId xmlns:a16="http://schemas.microsoft.com/office/drawing/2014/main" id="{5780D1FB-3BE0-8C3D-E532-4CDB7229F7F5}"/>
              </a:ext>
            </a:extLst>
          </p:cNvPr>
          <p:cNvSpPr txBox="1">
            <a:spLocks/>
          </p:cNvSpPr>
          <p:nvPr/>
        </p:nvSpPr>
        <p:spPr>
          <a:xfrm>
            <a:off x="602632" y="3542837"/>
            <a:ext cx="7388290" cy="1301551"/>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685312" rtl="0" eaLnBrk="1" fontAlgn="auto" latinLnBrk="0" hangingPunct="1">
              <a:lnSpc>
                <a:spcPct val="100000"/>
              </a:lnSpc>
              <a:spcBef>
                <a:spcPts val="300"/>
              </a:spcBef>
              <a:spcAft>
                <a:spcPts val="0"/>
              </a:spcAft>
              <a:buClrTx/>
              <a:buSzTx/>
              <a:buFontTx/>
              <a:buNone/>
              <a:tabLst/>
              <a:defRPr/>
            </a:pPr>
            <a:r>
              <a:rPr kumimoji="0" lang="en-GB" sz="3000" b="0" i="0" u="none" strike="noStrike" kern="1200" cap="none" spc="0" normalizeH="0" baseline="0" noProof="0" dirty="0">
                <a:ln>
                  <a:noFill/>
                </a:ln>
                <a:solidFill>
                  <a:sysClr val="windowText" lastClr="000000"/>
                </a:solidFill>
                <a:effectLst/>
                <a:uLnTx/>
                <a:uFillTx/>
                <a:latin typeface="Arial" panose="020B0604020202020204" pitchFamily="34" charset="0"/>
                <a:ea typeface="Helvetica Neue Light" panose="02000403000000020004" pitchFamily="2" charset="0"/>
                <a:cs typeface="Arial" panose="020B0604020202020204" pitchFamily="34" charset="0"/>
              </a:rPr>
              <a:t>Finding your role in the system</a:t>
            </a:r>
            <a:endParaRPr kumimoji="0" lang="en-GB" sz="2400" b="1" i="0" u="none" strike="noStrike" kern="1200" cap="none" spc="0" normalizeH="0" baseline="0" noProof="0" dirty="0">
              <a:ln>
                <a:noFill/>
              </a:ln>
              <a:solidFill>
                <a:sysClr val="windowText" lastClr="000000"/>
              </a:solidFill>
              <a:effectLst/>
              <a:uLnTx/>
              <a:uFillTx/>
              <a:latin typeface="Arial" panose="020B0604020202020204" pitchFamily="34" charset="0"/>
              <a:ea typeface="Helvetica Neue Light" panose="02000403000000020004" pitchFamily="2" charset="0"/>
              <a:cs typeface="Arial" panose="020B0604020202020204" pitchFamily="34" charset="0"/>
            </a:endParaRPr>
          </a:p>
        </p:txBody>
      </p:sp>
      <p:cxnSp>
        <p:nvCxnSpPr>
          <p:cNvPr id="23" name="Straight Connector 22">
            <a:extLst>
              <a:ext uri="{FF2B5EF4-FFF2-40B4-BE49-F238E27FC236}">
                <a16:creationId xmlns:a16="http://schemas.microsoft.com/office/drawing/2014/main" id="{32328066-D8EA-BE2B-8487-B9E2BD2630D1}"/>
              </a:ext>
            </a:extLst>
          </p:cNvPr>
          <p:cNvCxnSpPr>
            <a:cxnSpLocks/>
          </p:cNvCxnSpPr>
          <p:nvPr/>
        </p:nvCxnSpPr>
        <p:spPr>
          <a:xfrm>
            <a:off x="0" y="815654"/>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65F28C9B-B468-19B7-47E6-87BD2A2B99EC}"/>
              </a:ext>
            </a:extLst>
          </p:cNvPr>
          <p:cNvPicPr>
            <a:picLocks noChangeAspect="1"/>
          </p:cNvPicPr>
          <p:nvPr/>
        </p:nvPicPr>
        <p:blipFill>
          <a:blip r:embed="rId3"/>
          <a:srcRect l="60283" t="10900" r="36681" b="84127"/>
          <a:stretch>
            <a:fillRect/>
          </a:stretch>
        </p:blipFill>
        <p:spPr>
          <a:xfrm>
            <a:off x="10768842" y="5602215"/>
            <a:ext cx="1197329" cy="1103419"/>
          </a:xfrm>
          <a:prstGeom prst="rect">
            <a:avLst/>
          </a:prstGeom>
        </p:spPr>
      </p:pic>
      <p:grpSp>
        <p:nvGrpSpPr>
          <p:cNvPr id="2" name="Group 1">
            <a:extLst>
              <a:ext uri="{FF2B5EF4-FFF2-40B4-BE49-F238E27FC236}">
                <a16:creationId xmlns:a16="http://schemas.microsoft.com/office/drawing/2014/main" id="{83172691-2A79-5AEB-5B94-71C4D446FA47}"/>
              </a:ext>
            </a:extLst>
          </p:cNvPr>
          <p:cNvGrpSpPr/>
          <p:nvPr/>
        </p:nvGrpSpPr>
        <p:grpSpPr>
          <a:xfrm>
            <a:off x="602632" y="169298"/>
            <a:ext cx="3350126" cy="466127"/>
            <a:chOff x="793744" y="169299"/>
            <a:chExt cx="2157224" cy="300150"/>
          </a:xfrm>
        </p:grpSpPr>
        <p:pic>
          <p:nvPicPr>
            <p:cNvPr id="5" name="Picture 4">
              <a:extLst>
                <a:ext uri="{FF2B5EF4-FFF2-40B4-BE49-F238E27FC236}">
                  <a16:creationId xmlns:a16="http://schemas.microsoft.com/office/drawing/2014/main" id="{9BF9DD94-4DA9-B4DF-777D-8845C3A56F4B}"/>
                </a:ext>
              </a:extLst>
            </p:cNvPr>
            <p:cNvPicPr>
              <a:picLocks noChangeAspect="1"/>
            </p:cNvPicPr>
            <p:nvPr/>
          </p:nvPicPr>
          <p:blipFill>
            <a:blip r:embed="rId4"/>
            <a:stretch>
              <a:fillRect/>
            </a:stretch>
          </p:blipFill>
          <p:spPr>
            <a:xfrm>
              <a:off x="2078861" y="169299"/>
              <a:ext cx="872107" cy="300150"/>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9921F9DF-0EA1-2CB5-4828-79107E6E496D}"/>
                </a:ext>
              </a:extLst>
            </p:cNvPr>
            <p:cNvPicPr>
              <a:picLocks noChangeAspect="1"/>
            </p:cNvPicPr>
            <p:nvPr/>
          </p:nvPicPr>
          <p:blipFill>
            <a:blip r:embed="rId5"/>
            <a:stretch>
              <a:fillRect/>
            </a:stretch>
          </p:blipFill>
          <p:spPr>
            <a:xfrm>
              <a:off x="793744" y="296507"/>
              <a:ext cx="1022977" cy="134442"/>
            </a:xfrm>
            <a:prstGeom prst="rect">
              <a:avLst/>
            </a:prstGeom>
          </p:spPr>
        </p:pic>
      </p:grpSp>
      <p:sp>
        <p:nvSpPr>
          <p:cNvPr id="6" name="Rounded Rectangle 5">
            <a:extLst>
              <a:ext uri="{FF2B5EF4-FFF2-40B4-BE49-F238E27FC236}">
                <a16:creationId xmlns:a16="http://schemas.microsoft.com/office/drawing/2014/main" id="{9CDD0CED-8D7C-64F3-D113-A6DF948D4728}"/>
              </a:ext>
            </a:extLst>
          </p:cNvPr>
          <p:cNvSpPr/>
          <p:nvPr/>
        </p:nvSpPr>
        <p:spPr>
          <a:xfrm>
            <a:off x="10353430" y="221548"/>
            <a:ext cx="1466530" cy="413877"/>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3</a:t>
            </a:r>
          </a:p>
        </p:txBody>
      </p:sp>
      <p:sp>
        <p:nvSpPr>
          <p:cNvPr id="8" name="Rounded Rectangle 7">
            <a:extLst>
              <a:ext uri="{FF2B5EF4-FFF2-40B4-BE49-F238E27FC236}">
                <a16:creationId xmlns:a16="http://schemas.microsoft.com/office/drawing/2014/main" id="{A8C71DB1-DFF1-8676-FB76-F6F7848F9DCA}"/>
              </a:ext>
            </a:extLst>
          </p:cNvPr>
          <p:cNvSpPr/>
          <p:nvPr/>
        </p:nvSpPr>
        <p:spPr>
          <a:xfrm>
            <a:off x="8744763" y="221548"/>
            <a:ext cx="1466530" cy="413877"/>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2</a:t>
            </a:r>
          </a:p>
        </p:txBody>
      </p:sp>
      <p:sp>
        <p:nvSpPr>
          <p:cNvPr id="9" name="Rounded Rectangle 8">
            <a:extLst>
              <a:ext uri="{FF2B5EF4-FFF2-40B4-BE49-F238E27FC236}">
                <a16:creationId xmlns:a16="http://schemas.microsoft.com/office/drawing/2014/main" id="{65CAB54E-58D9-EF27-6089-89CE785A7EC1}"/>
              </a:ext>
            </a:extLst>
          </p:cNvPr>
          <p:cNvSpPr/>
          <p:nvPr/>
        </p:nvSpPr>
        <p:spPr>
          <a:xfrm>
            <a:off x="7136096" y="221548"/>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4" name="Date Placeholder 2">
            <a:extLst>
              <a:ext uri="{FF2B5EF4-FFF2-40B4-BE49-F238E27FC236}">
                <a16:creationId xmlns:a16="http://schemas.microsoft.com/office/drawing/2014/main" id="{87DABEAB-2B52-08DD-5CD1-963F20015C2F}"/>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cxnSp>
        <p:nvCxnSpPr>
          <p:cNvPr id="15" name="Straight Connector 14">
            <a:extLst>
              <a:ext uri="{FF2B5EF4-FFF2-40B4-BE49-F238E27FC236}">
                <a16:creationId xmlns:a16="http://schemas.microsoft.com/office/drawing/2014/main" id="{7C964E08-67D9-527E-38E9-507CC2B17EE3}"/>
              </a:ext>
            </a:extLst>
          </p:cNvPr>
          <p:cNvCxnSpPr>
            <a:cxnSpLocks/>
          </p:cNvCxnSpPr>
          <p:nvPr/>
        </p:nvCxnSpPr>
        <p:spPr>
          <a:xfrm>
            <a:off x="2457937" y="342997"/>
            <a:ext cx="0" cy="26857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397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C7E8-10AC-883A-9654-D6C1C32DCB14}"/>
              </a:ext>
            </a:extLst>
          </p:cNvPr>
          <p:cNvSpPr>
            <a:spLocks noGrp="1"/>
          </p:cNvSpPr>
          <p:nvPr>
            <p:ph type="title"/>
          </p:nvPr>
        </p:nvSpPr>
        <p:spPr>
          <a:xfrm>
            <a:off x="466725" y="527303"/>
            <a:ext cx="3450851" cy="585297"/>
          </a:xfrm>
        </p:spPr>
        <p:txBody>
          <a:bodyPr/>
          <a:lstStyle/>
          <a:p>
            <a:r>
              <a:rPr lang="en-GB" dirty="0"/>
              <a:t>Agenda</a:t>
            </a:r>
          </a:p>
        </p:txBody>
      </p:sp>
      <p:sp>
        <p:nvSpPr>
          <p:cNvPr id="3" name="Slide Number Placeholder 2">
            <a:extLst>
              <a:ext uri="{FF2B5EF4-FFF2-40B4-BE49-F238E27FC236}">
                <a16:creationId xmlns:a16="http://schemas.microsoft.com/office/drawing/2014/main" id="{A73DAFCA-723A-B374-0211-D955EADBC50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6" name="Title 1">
            <a:extLst>
              <a:ext uri="{FF2B5EF4-FFF2-40B4-BE49-F238E27FC236}">
                <a16:creationId xmlns:a16="http://schemas.microsoft.com/office/drawing/2014/main" id="{17790600-912F-C687-951E-082F7C975195}"/>
              </a:ext>
            </a:extLst>
          </p:cNvPr>
          <p:cNvSpPr txBox="1">
            <a:spLocks/>
          </p:cNvSpPr>
          <p:nvPr/>
        </p:nvSpPr>
        <p:spPr>
          <a:xfrm>
            <a:off x="1578290" y="1516383"/>
            <a:ext cx="3647484" cy="3749697"/>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685312" rtl="0" eaLnBrk="1" fontAlgn="auto" latinLnBrk="0" hangingPunct="1">
              <a:lnSpc>
                <a:spcPct val="100000"/>
              </a:lnSpc>
              <a:spcBef>
                <a:spcPts val="2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Introduction and purpose</a:t>
            </a:r>
          </a:p>
          <a:p>
            <a:pPr marL="0" marR="0" lvl="0" indent="0" algn="l" defTabSz="685312" rtl="0" eaLnBrk="1" fontAlgn="auto" latinLnBrk="0" hangingPunct="1">
              <a:lnSpc>
                <a:spcPct val="100000"/>
              </a:lnSpc>
              <a:spcBef>
                <a:spcPts val="2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Background</a:t>
            </a:r>
          </a:p>
          <a:p>
            <a:pPr marL="0" marR="0" lvl="0" indent="0" algn="l" defTabSz="685312" rtl="0" eaLnBrk="1" fontAlgn="auto" latinLnBrk="0" hangingPunct="1">
              <a:lnSpc>
                <a:spcPct val="100000"/>
              </a:lnSpc>
              <a:spcBef>
                <a:spcPts val="2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Exercise 1: Place yourself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on the map</a:t>
            </a:r>
          </a:p>
          <a:p>
            <a:pPr marL="0" marR="0" lvl="0" indent="0" algn="l" defTabSz="685312" rtl="0" eaLnBrk="1" fontAlgn="auto" latinLnBrk="0" hangingPunct="1">
              <a:lnSpc>
                <a:spcPct val="100000"/>
              </a:lnSpc>
              <a:spcBef>
                <a:spcPts val="2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Exercise 2: Map relationships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and influences</a:t>
            </a:r>
          </a:p>
          <a:p>
            <a:pPr marL="0" marR="0" lvl="0" indent="0" algn="l" defTabSz="685312" rtl="0" eaLnBrk="1" fontAlgn="auto" latinLnBrk="0" hangingPunct="1">
              <a:lnSpc>
                <a:spcPct val="100000"/>
              </a:lnSpc>
              <a:spcBef>
                <a:spcPts val="2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Exercise 3: Reflect on opportunities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for collaboration </a:t>
            </a:r>
          </a:p>
          <a:p>
            <a:pPr marL="0" marR="0" lvl="0" indent="0" algn="l" defTabSz="685312" rtl="0" eaLnBrk="1" fontAlgn="auto" latinLnBrk="0" hangingPunct="1">
              <a:lnSpc>
                <a:spcPct val="100000"/>
              </a:lnSpc>
              <a:spcBef>
                <a:spcPts val="2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Wrap-up and group synthesis</a:t>
            </a:r>
          </a:p>
        </p:txBody>
      </p:sp>
      <p:sp>
        <p:nvSpPr>
          <p:cNvPr id="7" name="Title 1">
            <a:extLst>
              <a:ext uri="{FF2B5EF4-FFF2-40B4-BE49-F238E27FC236}">
                <a16:creationId xmlns:a16="http://schemas.microsoft.com/office/drawing/2014/main" id="{305C34DE-2ACD-C707-063B-B98D462E3CCC}"/>
              </a:ext>
            </a:extLst>
          </p:cNvPr>
          <p:cNvSpPr txBox="1">
            <a:spLocks/>
          </p:cNvSpPr>
          <p:nvPr/>
        </p:nvSpPr>
        <p:spPr>
          <a:xfrm>
            <a:off x="777108" y="2043707"/>
            <a:ext cx="568823" cy="404030"/>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r" defTabSz="685312"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62A8E5"/>
                </a:solidFill>
                <a:effectLst/>
                <a:uLnTx/>
                <a:uFillTx/>
                <a:latin typeface="Arial" panose="020B0604020202020204" pitchFamily="34" charset="0"/>
                <a:ea typeface="Helvetica Neue" panose="02000503000000020004" pitchFamily="2" charset="0"/>
                <a:cs typeface="Arial" panose="020B0604020202020204" pitchFamily="34" charset="0"/>
              </a:rPr>
              <a:t>02</a:t>
            </a:r>
          </a:p>
        </p:txBody>
      </p:sp>
      <p:sp>
        <p:nvSpPr>
          <p:cNvPr id="8" name="Title 1">
            <a:extLst>
              <a:ext uri="{FF2B5EF4-FFF2-40B4-BE49-F238E27FC236}">
                <a16:creationId xmlns:a16="http://schemas.microsoft.com/office/drawing/2014/main" id="{9965BC64-F343-EB3D-328F-DFD9E92B4E63}"/>
              </a:ext>
            </a:extLst>
          </p:cNvPr>
          <p:cNvSpPr txBox="1">
            <a:spLocks/>
          </p:cNvSpPr>
          <p:nvPr/>
        </p:nvSpPr>
        <p:spPr>
          <a:xfrm>
            <a:off x="777108" y="2565419"/>
            <a:ext cx="568823" cy="404030"/>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r" defTabSz="685312"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62A8E5"/>
                </a:solidFill>
                <a:effectLst/>
                <a:uLnTx/>
                <a:uFillTx/>
                <a:latin typeface="Arial" panose="020B0604020202020204" pitchFamily="34" charset="0"/>
                <a:ea typeface="Helvetica Neue" panose="02000503000000020004" pitchFamily="2" charset="0"/>
                <a:cs typeface="Arial" panose="020B0604020202020204" pitchFamily="34" charset="0"/>
              </a:rPr>
              <a:t>03</a:t>
            </a:r>
          </a:p>
        </p:txBody>
      </p:sp>
      <p:sp>
        <p:nvSpPr>
          <p:cNvPr id="9" name="Title 1">
            <a:extLst>
              <a:ext uri="{FF2B5EF4-FFF2-40B4-BE49-F238E27FC236}">
                <a16:creationId xmlns:a16="http://schemas.microsoft.com/office/drawing/2014/main" id="{B23A6A23-A8E0-168A-ADDE-C0B1C975CC83}"/>
              </a:ext>
            </a:extLst>
          </p:cNvPr>
          <p:cNvSpPr txBox="1">
            <a:spLocks/>
          </p:cNvSpPr>
          <p:nvPr/>
        </p:nvSpPr>
        <p:spPr>
          <a:xfrm>
            <a:off x="777108" y="3373232"/>
            <a:ext cx="568823" cy="404030"/>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r" defTabSz="685312"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62A8E5"/>
                </a:solidFill>
                <a:effectLst/>
                <a:uLnTx/>
                <a:uFillTx/>
                <a:latin typeface="Arial" panose="020B0604020202020204" pitchFamily="34" charset="0"/>
                <a:ea typeface="Helvetica Neue" panose="02000503000000020004" pitchFamily="2" charset="0"/>
                <a:cs typeface="Arial" panose="020B0604020202020204" pitchFamily="34" charset="0"/>
              </a:rPr>
              <a:t>04</a:t>
            </a:r>
          </a:p>
        </p:txBody>
      </p:sp>
      <p:sp>
        <p:nvSpPr>
          <p:cNvPr id="10" name="Title 1">
            <a:extLst>
              <a:ext uri="{FF2B5EF4-FFF2-40B4-BE49-F238E27FC236}">
                <a16:creationId xmlns:a16="http://schemas.microsoft.com/office/drawing/2014/main" id="{F0D4480C-6C09-4ECE-F494-87EC206C6016}"/>
              </a:ext>
            </a:extLst>
          </p:cNvPr>
          <p:cNvSpPr txBox="1">
            <a:spLocks/>
          </p:cNvSpPr>
          <p:nvPr/>
        </p:nvSpPr>
        <p:spPr>
          <a:xfrm>
            <a:off x="777108" y="4181045"/>
            <a:ext cx="568823" cy="404030"/>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r" defTabSz="685312"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62A8E5"/>
                </a:solidFill>
                <a:effectLst/>
                <a:uLnTx/>
                <a:uFillTx/>
                <a:latin typeface="Arial" panose="020B0604020202020204" pitchFamily="34" charset="0"/>
                <a:ea typeface="Helvetica Neue" panose="02000503000000020004" pitchFamily="2" charset="0"/>
                <a:cs typeface="Arial" panose="020B0604020202020204" pitchFamily="34" charset="0"/>
              </a:rPr>
              <a:t>05</a:t>
            </a:r>
          </a:p>
        </p:txBody>
      </p:sp>
      <p:sp>
        <p:nvSpPr>
          <p:cNvPr id="11" name="Title 1">
            <a:extLst>
              <a:ext uri="{FF2B5EF4-FFF2-40B4-BE49-F238E27FC236}">
                <a16:creationId xmlns:a16="http://schemas.microsoft.com/office/drawing/2014/main" id="{A8CDDF00-3C77-0012-30C8-A88A87DAFD30}"/>
              </a:ext>
            </a:extLst>
          </p:cNvPr>
          <p:cNvSpPr txBox="1">
            <a:spLocks/>
          </p:cNvSpPr>
          <p:nvPr/>
        </p:nvSpPr>
        <p:spPr>
          <a:xfrm>
            <a:off x="777108" y="4988858"/>
            <a:ext cx="568823" cy="404030"/>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r" defTabSz="685312"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62A8E5"/>
                </a:solidFill>
                <a:effectLst/>
                <a:uLnTx/>
                <a:uFillTx/>
                <a:latin typeface="Arial" panose="020B0604020202020204" pitchFamily="34" charset="0"/>
                <a:ea typeface="Helvetica Neue" panose="02000503000000020004" pitchFamily="2" charset="0"/>
                <a:cs typeface="Arial" panose="020B0604020202020204" pitchFamily="34" charset="0"/>
              </a:rPr>
              <a:t>06</a:t>
            </a:r>
          </a:p>
        </p:txBody>
      </p:sp>
      <p:sp>
        <p:nvSpPr>
          <p:cNvPr id="12" name="Title 1">
            <a:extLst>
              <a:ext uri="{FF2B5EF4-FFF2-40B4-BE49-F238E27FC236}">
                <a16:creationId xmlns:a16="http://schemas.microsoft.com/office/drawing/2014/main" id="{59148AE8-5995-74D2-F621-48C5698A76C9}"/>
              </a:ext>
            </a:extLst>
          </p:cNvPr>
          <p:cNvSpPr txBox="1">
            <a:spLocks/>
          </p:cNvSpPr>
          <p:nvPr/>
        </p:nvSpPr>
        <p:spPr>
          <a:xfrm>
            <a:off x="777108" y="1516384"/>
            <a:ext cx="568823" cy="404030"/>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r" defTabSz="685312"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62A8E5"/>
                </a:solidFill>
                <a:effectLst/>
                <a:uLnTx/>
                <a:uFillTx/>
                <a:latin typeface="Arial" panose="020B0604020202020204" pitchFamily="34" charset="0"/>
                <a:ea typeface="Helvetica Neue" panose="02000503000000020004" pitchFamily="2" charset="0"/>
                <a:cs typeface="Arial" panose="020B0604020202020204" pitchFamily="34" charset="0"/>
              </a:rPr>
              <a:t>01</a:t>
            </a:r>
          </a:p>
        </p:txBody>
      </p:sp>
      <p:sp>
        <p:nvSpPr>
          <p:cNvPr id="13" name="Rounded Rectangle 12">
            <a:extLst>
              <a:ext uri="{FF2B5EF4-FFF2-40B4-BE49-F238E27FC236}">
                <a16:creationId xmlns:a16="http://schemas.microsoft.com/office/drawing/2014/main" id="{7ECD82B7-62CA-69AC-A13E-44EAA04C145E}"/>
              </a:ext>
            </a:extLst>
          </p:cNvPr>
          <p:cNvSpPr/>
          <p:nvPr/>
        </p:nvSpPr>
        <p:spPr>
          <a:xfrm>
            <a:off x="4915610" y="527303"/>
            <a:ext cx="824790" cy="281388"/>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1 hour</a:t>
            </a:r>
          </a:p>
        </p:txBody>
      </p:sp>
      <p:pic>
        <p:nvPicPr>
          <p:cNvPr id="19" name="Picture 18" descr="A group of people working on a large green net&#10;&#10;AI-generated content may be incorrect.">
            <a:extLst>
              <a:ext uri="{FF2B5EF4-FFF2-40B4-BE49-F238E27FC236}">
                <a16:creationId xmlns:a16="http://schemas.microsoft.com/office/drawing/2014/main" id="{86082F38-D567-9A1C-5418-05F4F9EAFF84}"/>
              </a:ext>
            </a:extLst>
          </p:cNvPr>
          <p:cNvPicPr>
            <a:picLocks noChangeAspect="1"/>
          </p:cNvPicPr>
          <p:nvPr/>
        </p:nvPicPr>
        <p:blipFill>
          <a:blip r:embed="rId2"/>
          <a:srcRect l="9861" r="32719" b="3272"/>
          <a:stretch>
            <a:fillRect/>
          </a:stretch>
        </p:blipFill>
        <p:spPr>
          <a:xfrm>
            <a:off x="6096000" y="1176"/>
            <a:ext cx="6096000" cy="6856823"/>
          </a:xfrm>
          <a:prstGeom prst="rect">
            <a:avLst/>
          </a:prstGeom>
        </p:spPr>
      </p:pic>
      <p:sp>
        <p:nvSpPr>
          <p:cNvPr id="21" name="Date Placeholder 2">
            <a:extLst>
              <a:ext uri="{FF2B5EF4-FFF2-40B4-BE49-F238E27FC236}">
                <a16:creationId xmlns:a16="http://schemas.microsoft.com/office/drawing/2014/main" id="{2160491A-C65A-497B-4C8A-A826BFB5C62B}"/>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64676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B78D-3BDF-EEE5-ECAB-01722079EE27}"/>
              </a:ext>
            </a:extLst>
          </p:cNvPr>
          <p:cNvSpPr>
            <a:spLocks noGrp="1"/>
          </p:cNvSpPr>
          <p:nvPr>
            <p:ph type="title"/>
          </p:nvPr>
        </p:nvSpPr>
        <p:spPr>
          <a:xfrm>
            <a:off x="466726" y="1138453"/>
            <a:ext cx="2613026" cy="2977898"/>
          </a:xfrm>
        </p:spPr>
        <p:txBody>
          <a:bodyPr/>
          <a:lstStyle/>
          <a:p>
            <a:r>
              <a:rPr lang="en-GB" sz="2200" dirty="0"/>
              <a:t>Now that we have gone through the map, get more familiar with it and with your place in the system</a:t>
            </a:r>
            <a:br>
              <a:rPr lang="en-GB" sz="2200" dirty="0"/>
            </a:br>
            <a:endParaRPr lang="en-GB" sz="2200" dirty="0"/>
          </a:p>
        </p:txBody>
      </p:sp>
      <p:sp>
        <p:nvSpPr>
          <p:cNvPr id="3" name="Slide Number Placeholder 2">
            <a:extLst>
              <a:ext uri="{FF2B5EF4-FFF2-40B4-BE49-F238E27FC236}">
                <a16:creationId xmlns:a16="http://schemas.microsoft.com/office/drawing/2014/main" id="{78A78906-D4D0-5862-6D08-D9B6A576A00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4" name="Rectangle 3">
            <a:extLst>
              <a:ext uri="{FF2B5EF4-FFF2-40B4-BE49-F238E27FC236}">
                <a16:creationId xmlns:a16="http://schemas.microsoft.com/office/drawing/2014/main" id="{C988AA6E-CFB7-F898-EE32-6970F9BCBDD3}"/>
              </a:ext>
            </a:extLst>
          </p:cNvPr>
          <p:cNvSpPr/>
          <p:nvPr/>
        </p:nvSpPr>
        <p:spPr>
          <a:xfrm>
            <a:off x="466725" y="291081"/>
            <a:ext cx="1223328" cy="256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5" name="Rectangle 4">
            <a:extLst>
              <a:ext uri="{FF2B5EF4-FFF2-40B4-BE49-F238E27FC236}">
                <a16:creationId xmlns:a16="http://schemas.microsoft.com/office/drawing/2014/main" id="{60EEC57B-4CA3-F06B-87B5-7B0E943E56D8}"/>
              </a:ext>
            </a:extLst>
          </p:cNvPr>
          <p:cNvSpPr/>
          <p:nvPr/>
        </p:nvSpPr>
        <p:spPr>
          <a:xfrm>
            <a:off x="1790478"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6" name="Rectangle 5">
            <a:extLst>
              <a:ext uri="{FF2B5EF4-FFF2-40B4-BE49-F238E27FC236}">
                <a16:creationId xmlns:a16="http://schemas.microsoft.com/office/drawing/2014/main" id="{4BA1C560-55E9-D403-6F04-2E10E2D9800C}"/>
              </a:ext>
            </a:extLst>
          </p:cNvPr>
          <p:cNvSpPr/>
          <p:nvPr/>
        </p:nvSpPr>
        <p:spPr>
          <a:xfrm>
            <a:off x="2946754"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7" name="Rectangle 6">
            <a:extLst>
              <a:ext uri="{FF2B5EF4-FFF2-40B4-BE49-F238E27FC236}">
                <a16:creationId xmlns:a16="http://schemas.microsoft.com/office/drawing/2014/main" id="{CE661FF1-65BC-3512-608E-4D8D1281E049}"/>
              </a:ext>
            </a:extLst>
          </p:cNvPr>
          <p:cNvSpPr/>
          <p:nvPr/>
        </p:nvSpPr>
        <p:spPr>
          <a:xfrm>
            <a:off x="4103030"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8" name="Rectangle 7">
            <a:extLst>
              <a:ext uri="{FF2B5EF4-FFF2-40B4-BE49-F238E27FC236}">
                <a16:creationId xmlns:a16="http://schemas.microsoft.com/office/drawing/2014/main" id="{5378743C-1C39-23C5-A118-4DDACE7479F8}"/>
              </a:ext>
            </a:extLst>
          </p:cNvPr>
          <p:cNvSpPr/>
          <p:nvPr/>
        </p:nvSpPr>
        <p:spPr>
          <a:xfrm>
            <a:off x="5259306"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9" name="Rectangle 8">
            <a:extLst>
              <a:ext uri="{FF2B5EF4-FFF2-40B4-BE49-F238E27FC236}">
                <a16:creationId xmlns:a16="http://schemas.microsoft.com/office/drawing/2014/main" id="{41A36D82-AD8B-1EED-FBCD-336AE4A7297E}"/>
              </a:ext>
            </a:extLst>
          </p:cNvPr>
          <p:cNvSpPr/>
          <p:nvPr/>
        </p:nvSpPr>
        <p:spPr>
          <a:xfrm>
            <a:off x="6415580" y="291081"/>
            <a:ext cx="817723"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10" name="Rectangle 9">
            <a:extLst>
              <a:ext uri="{FF2B5EF4-FFF2-40B4-BE49-F238E27FC236}">
                <a16:creationId xmlns:a16="http://schemas.microsoft.com/office/drawing/2014/main" id="{137FAFC3-49C2-2B0D-3F56-77643747BF87}"/>
              </a:ext>
            </a:extLst>
          </p:cNvPr>
          <p:cNvSpPr/>
          <p:nvPr/>
        </p:nvSpPr>
        <p:spPr>
          <a:xfrm>
            <a:off x="3079752" y="1138453"/>
            <a:ext cx="2754865" cy="4539998"/>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11" name="Rectangle 10">
            <a:extLst>
              <a:ext uri="{FF2B5EF4-FFF2-40B4-BE49-F238E27FC236}">
                <a16:creationId xmlns:a16="http://schemas.microsoft.com/office/drawing/2014/main" id="{198738A4-B769-E9DF-43E5-3CDD10F838A9}"/>
              </a:ext>
            </a:extLst>
          </p:cNvPr>
          <p:cNvSpPr/>
          <p:nvPr/>
        </p:nvSpPr>
        <p:spPr>
          <a:xfrm>
            <a:off x="6015274" y="1138453"/>
            <a:ext cx="2754865" cy="4539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12" name="Rectangle 11">
            <a:extLst>
              <a:ext uri="{FF2B5EF4-FFF2-40B4-BE49-F238E27FC236}">
                <a16:creationId xmlns:a16="http://schemas.microsoft.com/office/drawing/2014/main" id="{C7CA31A4-D86C-0D4C-FE8A-726BA9020170}"/>
              </a:ext>
            </a:extLst>
          </p:cNvPr>
          <p:cNvSpPr/>
          <p:nvPr/>
        </p:nvSpPr>
        <p:spPr>
          <a:xfrm>
            <a:off x="8950796" y="1138453"/>
            <a:ext cx="2754865" cy="4539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14" name="Rounded Rectangle 13">
            <a:extLst>
              <a:ext uri="{FF2B5EF4-FFF2-40B4-BE49-F238E27FC236}">
                <a16:creationId xmlns:a16="http://schemas.microsoft.com/office/drawing/2014/main" id="{CE6109A9-F950-BBF8-5170-BFF8CDEEA5B1}"/>
              </a:ext>
            </a:extLst>
          </p:cNvPr>
          <p:cNvSpPr/>
          <p:nvPr/>
        </p:nvSpPr>
        <p:spPr>
          <a:xfrm>
            <a:off x="9153674" y="1296501"/>
            <a:ext cx="1466530" cy="413877"/>
          </a:xfrm>
          <a:prstGeom prst="roundRect">
            <a:avLst>
              <a:gd name="adj" fmla="val 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Helvetica Neue" panose="02000503000000020004" pitchFamily="2" charset="0"/>
                <a:cs typeface="Arial" panose="020B0604020202020204" pitchFamily="34" charset="0"/>
              </a:rPr>
              <a:t>WORKSHOP 3</a:t>
            </a:r>
          </a:p>
        </p:txBody>
      </p:sp>
      <p:sp>
        <p:nvSpPr>
          <p:cNvPr id="15" name="Rounded Rectangle 14">
            <a:extLst>
              <a:ext uri="{FF2B5EF4-FFF2-40B4-BE49-F238E27FC236}">
                <a16:creationId xmlns:a16="http://schemas.microsoft.com/office/drawing/2014/main" id="{EA0AAABE-7CF8-4614-E90D-324B26C5B5BD}"/>
              </a:ext>
            </a:extLst>
          </p:cNvPr>
          <p:cNvSpPr/>
          <p:nvPr/>
        </p:nvSpPr>
        <p:spPr>
          <a:xfrm>
            <a:off x="6211507" y="1296501"/>
            <a:ext cx="1466530" cy="413877"/>
          </a:xfrm>
          <a:prstGeom prst="roundRect">
            <a:avLst>
              <a:gd name="adj" fmla="val 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srgbClr val="FFFFFF">
                    <a:lumMod val="50000"/>
                  </a:srgbClr>
                </a:solidFill>
                <a:effectLst/>
                <a:uLnTx/>
                <a:uFillTx/>
                <a:latin typeface="Arial" panose="020B0604020202020204" pitchFamily="34" charset="0"/>
                <a:ea typeface="Helvetica Neue" panose="02000503000000020004" pitchFamily="2" charset="0"/>
                <a:cs typeface="Arial" panose="020B0604020202020204" pitchFamily="34" charset="0"/>
              </a:rPr>
              <a:t>WORKSHOP 2</a:t>
            </a:r>
          </a:p>
        </p:txBody>
      </p:sp>
      <p:sp>
        <p:nvSpPr>
          <p:cNvPr id="16" name="Rounded Rectangle 15">
            <a:extLst>
              <a:ext uri="{FF2B5EF4-FFF2-40B4-BE49-F238E27FC236}">
                <a16:creationId xmlns:a16="http://schemas.microsoft.com/office/drawing/2014/main" id="{D1BDBAB0-ED80-AC62-CCDC-A2CBDAC57C7F}"/>
              </a:ext>
            </a:extLst>
          </p:cNvPr>
          <p:cNvSpPr/>
          <p:nvPr/>
        </p:nvSpPr>
        <p:spPr>
          <a:xfrm>
            <a:off x="3269340" y="1296501"/>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17" name="Title 1">
            <a:extLst>
              <a:ext uri="{FF2B5EF4-FFF2-40B4-BE49-F238E27FC236}">
                <a16:creationId xmlns:a16="http://schemas.microsoft.com/office/drawing/2014/main" id="{CC3C92F2-0F28-6968-261E-974F841298EE}"/>
              </a:ext>
            </a:extLst>
          </p:cNvPr>
          <p:cNvSpPr txBox="1">
            <a:spLocks/>
          </p:cNvSpPr>
          <p:nvPr/>
        </p:nvSpPr>
        <p:spPr>
          <a:xfrm>
            <a:off x="3292040" y="1930742"/>
            <a:ext cx="2362638" cy="1477710"/>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1160191"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Finding your role in the system: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Understand your role in the system by mapping your position, understanding dependencies, and identifying key sources of influence.</a:t>
            </a:r>
          </a:p>
          <a:p>
            <a:pPr marL="0" marR="0" lvl="0" indent="0" algn="l" defTabSz="116019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 </a:t>
            </a:r>
          </a:p>
        </p:txBody>
      </p:sp>
      <p:sp>
        <p:nvSpPr>
          <p:cNvPr id="18" name="Title 1">
            <a:extLst>
              <a:ext uri="{FF2B5EF4-FFF2-40B4-BE49-F238E27FC236}">
                <a16:creationId xmlns:a16="http://schemas.microsoft.com/office/drawing/2014/main" id="{39F54301-E86B-D9CA-400A-31ACED425F5E}"/>
              </a:ext>
            </a:extLst>
          </p:cNvPr>
          <p:cNvSpPr txBox="1">
            <a:spLocks/>
          </p:cNvSpPr>
          <p:nvPr/>
        </p:nvSpPr>
        <p:spPr>
          <a:xfrm>
            <a:off x="3746464" y="3471951"/>
            <a:ext cx="1790735" cy="1895601"/>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1160191"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Place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yourself on the map</a:t>
            </a:r>
          </a:p>
          <a:p>
            <a:pPr marL="0" marR="0" lvl="0" indent="0" algn="l" defTabSz="1160191"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Map relationships and influences</a:t>
            </a:r>
          </a:p>
          <a:p>
            <a:pPr marL="0" marR="0" lvl="0" indent="0" algn="l" defTabSz="1160191"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Reflect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on opportunities for collaboration</a:t>
            </a:r>
          </a:p>
        </p:txBody>
      </p:sp>
      <p:cxnSp>
        <p:nvCxnSpPr>
          <p:cNvPr id="20" name="Straight Connector 19">
            <a:extLst>
              <a:ext uri="{FF2B5EF4-FFF2-40B4-BE49-F238E27FC236}">
                <a16:creationId xmlns:a16="http://schemas.microsoft.com/office/drawing/2014/main" id="{F6BDF31D-5732-80DA-B887-917B0BE7CECA}"/>
              </a:ext>
            </a:extLst>
          </p:cNvPr>
          <p:cNvCxnSpPr/>
          <p:nvPr/>
        </p:nvCxnSpPr>
        <p:spPr>
          <a:xfrm>
            <a:off x="3517900" y="3449853"/>
            <a:ext cx="0" cy="189230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sp>
        <p:nvSpPr>
          <p:cNvPr id="21" name="Title 1">
            <a:extLst>
              <a:ext uri="{FF2B5EF4-FFF2-40B4-BE49-F238E27FC236}">
                <a16:creationId xmlns:a16="http://schemas.microsoft.com/office/drawing/2014/main" id="{9F3BCE6E-3584-D87D-8DCA-EB9153A38494}"/>
              </a:ext>
            </a:extLst>
          </p:cNvPr>
          <p:cNvSpPr txBox="1">
            <a:spLocks/>
          </p:cNvSpPr>
          <p:nvPr/>
        </p:nvSpPr>
        <p:spPr>
          <a:xfrm>
            <a:off x="6213040" y="1930742"/>
            <a:ext cx="2362638" cy="706311"/>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1160191"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Helvetica Neue" panose="02000503000000020004" pitchFamily="2" charset="0"/>
                <a:cs typeface="Arial" panose="020B0604020202020204" pitchFamily="34" charset="0"/>
              </a:rPr>
              <a:t>Identifying impact opportunities</a:t>
            </a:r>
            <a:endParaRPr kumimoji="0" lang="en-GB" sz="14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Helvetica Neue Light" panose="02000403000000020004" pitchFamily="2" charset="0"/>
              <a:cs typeface="Arial" panose="020B0604020202020204" pitchFamily="34" charset="0"/>
            </a:endParaRPr>
          </a:p>
        </p:txBody>
      </p:sp>
      <p:sp>
        <p:nvSpPr>
          <p:cNvPr id="22" name="Title 1">
            <a:extLst>
              <a:ext uri="{FF2B5EF4-FFF2-40B4-BE49-F238E27FC236}">
                <a16:creationId xmlns:a16="http://schemas.microsoft.com/office/drawing/2014/main" id="{FAEAB613-C7ED-0A03-BCEA-855E53E94BE6}"/>
              </a:ext>
            </a:extLst>
          </p:cNvPr>
          <p:cNvSpPr txBox="1">
            <a:spLocks/>
          </p:cNvSpPr>
          <p:nvPr/>
        </p:nvSpPr>
        <p:spPr>
          <a:xfrm>
            <a:off x="9159440" y="1930742"/>
            <a:ext cx="2362638" cy="706311"/>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1160191"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Helvetica Neue" panose="02000503000000020004" pitchFamily="2" charset="0"/>
                <a:cs typeface="Arial" panose="020B0604020202020204" pitchFamily="34" charset="0"/>
              </a:rPr>
              <a:t>Reimagining the </a:t>
            </a:r>
            <a:br>
              <a:rPr kumimoji="0" lang="en-GB" sz="14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14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Helvetica Neue" panose="02000503000000020004" pitchFamily="2" charset="0"/>
                <a:cs typeface="Arial" panose="020B0604020202020204" pitchFamily="34" charset="0"/>
              </a:rPr>
              <a:t>future system</a:t>
            </a:r>
            <a:endParaRPr kumimoji="0" lang="en-GB" sz="14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Helvetica Neue Light" panose="02000403000000020004" pitchFamily="2" charset="0"/>
              <a:cs typeface="Arial" panose="020B0604020202020204" pitchFamily="34" charset="0"/>
            </a:endParaRPr>
          </a:p>
        </p:txBody>
      </p:sp>
      <p:sp>
        <p:nvSpPr>
          <p:cNvPr id="13" name="Date Placeholder 2">
            <a:extLst>
              <a:ext uri="{FF2B5EF4-FFF2-40B4-BE49-F238E27FC236}">
                <a16:creationId xmlns:a16="http://schemas.microsoft.com/office/drawing/2014/main" id="{FF230C9D-28D9-D4E6-04CA-6704BB6B17A2}"/>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44131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carrying clothes on their head&#10;&#10;AI-generated content may be incorrect.">
            <a:extLst>
              <a:ext uri="{FF2B5EF4-FFF2-40B4-BE49-F238E27FC236}">
                <a16:creationId xmlns:a16="http://schemas.microsoft.com/office/drawing/2014/main" id="{A41D07A8-3908-0FA1-E8CD-B644855DA88E}"/>
              </a:ext>
            </a:extLst>
          </p:cNvPr>
          <p:cNvPicPr>
            <a:picLocks noChangeAspect="1"/>
          </p:cNvPicPr>
          <p:nvPr/>
        </p:nvPicPr>
        <p:blipFill>
          <a:blip r:embed="rId3"/>
          <a:srcRect l="16832" t="1363" r="11619" b="1363"/>
          <a:stretch>
            <a:fillRect/>
          </a:stretch>
        </p:blipFill>
        <p:spPr>
          <a:xfrm>
            <a:off x="5259307" y="0"/>
            <a:ext cx="6932694" cy="6858000"/>
          </a:xfrm>
          <a:prstGeom prst="rect">
            <a:avLst/>
          </a:prstGeom>
        </p:spPr>
      </p:pic>
      <p:sp>
        <p:nvSpPr>
          <p:cNvPr id="3" name="Slide Number Placeholder 2">
            <a:extLst>
              <a:ext uri="{FF2B5EF4-FFF2-40B4-BE49-F238E27FC236}">
                <a16:creationId xmlns:a16="http://schemas.microsoft.com/office/drawing/2014/main" id="{D4844FF6-6A57-BFD9-CE42-CFF4ED9043C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4" name="Rectangle 3">
            <a:extLst>
              <a:ext uri="{FF2B5EF4-FFF2-40B4-BE49-F238E27FC236}">
                <a16:creationId xmlns:a16="http://schemas.microsoft.com/office/drawing/2014/main" id="{4391444B-815C-CC49-BF36-D22DEE615A08}"/>
              </a:ext>
            </a:extLst>
          </p:cNvPr>
          <p:cNvSpPr/>
          <p:nvPr/>
        </p:nvSpPr>
        <p:spPr>
          <a:xfrm>
            <a:off x="466725" y="291081"/>
            <a:ext cx="1223328" cy="256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5" name="Rectangle 4">
            <a:extLst>
              <a:ext uri="{FF2B5EF4-FFF2-40B4-BE49-F238E27FC236}">
                <a16:creationId xmlns:a16="http://schemas.microsoft.com/office/drawing/2014/main" id="{E370DF37-C0F0-EA94-48FA-EFEAB1467694}"/>
              </a:ext>
            </a:extLst>
          </p:cNvPr>
          <p:cNvSpPr/>
          <p:nvPr/>
        </p:nvSpPr>
        <p:spPr>
          <a:xfrm>
            <a:off x="1790478"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6" name="Rectangle 5">
            <a:extLst>
              <a:ext uri="{FF2B5EF4-FFF2-40B4-BE49-F238E27FC236}">
                <a16:creationId xmlns:a16="http://schemas.microsoft.com/office/drawing/2014/main" id="{AB4E7569-51C1-000C-7DA0-5D7E03637000}"/>
              </a:ext>
            </a:extLst>
          </p:cNvPr>
          <p:cNvSpPr/>
          <p:nvPr/>
        </p:nvSpPr>
        <p:spPr>
          <a:xfrm>
            <a:off x="2946754"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7" name="Rectangle 6">
            <a:extLst>
              <a:ext uri="{FF2B5EF4-FFF2-40B4-BE49-F238E27FC236}">
                <a16:creationId xmlns:a16="http://schemas.microsoft.com/office/drawing/2014/main" id="{FA50EEE4-3EF8-0D12-A5A1-C5C047BAC6A7}"/>
              </a:ext>
            </a:extLst>
          </p:cNvPr>
          <p:cNvSpPr/>
          <p:nvPr/>
        </p:nvSpPr>
        <p:spPr>
          <a:xfrm>
            <a:off x="4103030"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8" name="Rectangle 7">
            <a:extLst>
              <a:ext uri="{FF2B5EF4-FFF2-40B4-BE49-F238E27FC236}">
                <a16:creationId xmlns:a16="http://schemas.microsoft.com/office/drawing/2014/main" id="{52F389D1-99F4-D533-4E62-C04BB22A019A}"/>
              </a:ext>
            </a:extLst>
          </p:cNvPr>
          <p:cNvSpPr/>
          <p:nvPr/>
        </p:nvSpPr>
        <p:spPr>
          <a:xfrm>
            <a:off x="5259306" y="291081"/>
            <a:ext cx="1055851" cy="25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srgbClr val="FFFFFF"/>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9" name="Rectangle 8">
            <a:extLst>
              <a:ext uri="{FF2B5EF4-FFF2-40B4-BE49-F238E27FC236}">
                <a16:creationId xmlns:a16="http://schemas.microsoft.com/office/drawing/2014/main" id="{784F9799-A132-0DE2-1C93-946D23D1632E}"/>
              </a:ext>
            </a:extLst>
          </p:cNvPr>
          <p:cNvSpPr/>
          <p:nvPr/>
        </p:nvSpPr>
        <p:spPr>
          <a:xfrm>
            <a:off x="6415580" y="291081"/>
            <a:ext cx="817723" cy="25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srgbClr val="FFFFFF"/>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10" name="Rounded Rectangle 9">
            <a:extLst>
              <a:ext uri="{FF2B5EF4-FFF2-40B4-BE49-F238E27FC236}">
                <a16:creationId xmlns:a16="http://schemas.microsoft.com/office/drawing/2014/main" id="{BE4F1D64-AFA6-7D5A-D72F-9EFDB9204EFC}"/>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11" name="Title 1">
            <a:extLst>
              <a:ext uri="{FF2B5EF4-FFF2-40B4-BE49-F238E27FC236}">
                <a16:creationId xmlns:a16="http://schemas.microsoft.com/office/drawing/2014/main" id="{BB0894A4-D413-8B57-9266-49DB38B9D600}"/>
              </a:ext>
            </a:extLst>
          </p:cNvPr>
          <p:cNvSpPr>
            <a:spLocks noGrp="1"/>
          </p:cNvSpPr>
          <p:nvPr>
            <p:ph type="title"/>
          </p:nvPr>
        </p:nvSpPr>
        <p:spPr>
          <a:xfrm>
            <a:off x="466726" y="755903"/>
            <a:ext cx="4093700" cy="945897"/>
          </a:xfrm>
        </p:spPr>
        <p:txBody>
          <a:bodyPr/>
          <a:lstStyle/>
          <a:p>
            <a:r>
              <a:rPr lang="en-GB" dirty="0"/>
              <a:t>The purpose of this session </a:t>
            </a:r>
            <a:br>
              <a:rPr lang="en-GB" dirty="0"/>
            </a:br>
            <a:r>
              <a:rPr lang="en-GB" dirty="0"/>
              <a:t>is to build your understanding of the map</a:t>
            </a:r>
          </a:p>
        </p:txBody>
      </p:sp>
      <p:sp>
        <p:nvSpPr>
          <p:cNvPr id="14" name="Rectangle 13">
            <a:extLst>
              <a:ext uri="{FF2B5EF4-FFF2-40B4-BE49-F238E27FC236}">
                <a16:creationId xmlns:a16="http://schemas.microsoft.com/office/drawing/2014/main" id="{D7C22232-2ABC-C23B-191C-96857E46AA34}"/>
              </a:ext>
            </a:extLst>
          </p:cNvPr>
          <p:cNvSpPr/>
          <p:nvPr/>
        </p:nvSpPr>
        <p:spPr>
          <a:xfrm>
            <a:off x="432001" y="2017587"/>
            <a:ext cx="3954804" cy="33597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Develop understanding and confidence in navigating the System Map</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Recognize your position on the map and the role you have in the fashion &amp; textile value chain </a:t>
            </a:r>
          </a:p>
          <a:p>
            <a:pPr marL="285750" marR="0" lvl="0" indent="-285750" algn="l" defTabSz="225603"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Gain clarity on where other actors sit on the map, and how those influences shape potential relationships</a:t>
            </a:r>
          </a:p>
        </p:txBody>
      </p:sp>
      <p:sp>
        <p:nvSpPr>
          <p:cNvPr id="16" name="Date Placeholder 2">
            <a:extLst>
              <a:ext uri="{FF2B5EF4-FFF2-40B4-BE49-F238E27FC236}">
                <a16:creationId xmlns:a16="http://schemas.microsoft.com/office/drawing/2014/main" id="{E0A91402-D7B3-FBD1-2693-48832894957E}"/>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9565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113895-205C-3F57-899F-A92C2F86E14E}"/>
              </a:ext>
            </a:extLst>
          </p:cNvPr>
          <p:cNvSpPr/>
          <p:nvPr/>
        </p:nvSpPr>
        <p:spPr>
          <a:xfrm>
            <a:off x="0" y="0"/>
            <a:ext cx="12192000" cy="6858000"/>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9" name="Rectangle 8">
            <a:extLst>
              <a:ext uri="{FF2B5EF4-FFF2-40B4-BE49-F238E27FC236}">
                <a16:creationId xmlns:a16="http://schemas.microsoft.com/office/drawing/2014/main" id="{BFA2FED0-B7AD-0935-5621-5D23F7555BE0}"/>
              </a:ext>
            </a:extLst>
          </p:cNvPr>
          <p:cNvSpPr/>
          <p:nvPr/>
        </p:nvSpPr>
        <p:spPr>
          <a:xfrm>
            <a:off x="466725" y="291081"/>
            <a:ext cx="1223328"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10" name="Rectangle 9">
            <a:extLst>
              <a:ext uri="{FF2B5EF4-FFF2-40B4-BE49-F238E27FC236}">
                <a16:creationId xmlns:a16="http://schemas.microsoft.com/office/drawing/2014/main" id="{030646B1-296D-6B61-C8C2-467B4293C33B}"/>
              </a:ext>
            </a:extLst>
          </p:cNvPr>
          <p:cNvSpPr/>
          <p:nvPr/>
        </p:nvSpPr>
        <p:spPr>
          <a:xfrm>
            <a:off x="1790478"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11" name="Rectangle 10">
            <a:extLst>
              <a:ext uri="{FF2B5EF4-FFF2-40B4-BE49-F238E27FC236}">
                <a16:creationId xmlns:a16="http://schemas.microsoft.com/office/drawing/2014/main" id="{14DD973B-44B3-B902-CBD4-8D9559C4F07C}"/>
              </a:ext>
            </a:extLst>
          </p:cNvPr>
          <p:cNvSpPr/>
          <p:nvPr/>
        </p:nvSpPr>
        <p:spPr>
          <a:xfrm>
            <a:off x="2946754"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12" name="Rectangle 11">
            <a:extLst>
              <a:ext uri="{FF2B5EF4-FFF2-40B4-BE49-F238E27FC236}">
                <a16:creationId xmlns:a16="http://schemas.microsoft.com/office/drawing/2014/main" id="{0E261340-41D3-9616-189C-80841B13F52F}"/>
              </a:ext>
            </a:extLst>
          </p:cNvPr>
          <p:cNvSpPr/>
          <p:nvPr/>
        </p:nvSpPr>
        <p:spPr>
          <a:xfrm>
            <a:off x="4103030"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13" name="Rectangle 12">
            <a:extLst>
              <a:ext uri="{FF2B5EF4-FFF2-40B4-BE49-F238E27FC236}">
                <a16:creationId xmlns:a16="http://schemas.microsoft.com/office/drawing/2014/main" id="{4475CB4F-31EC-C067-5959-789DF8B091DB}"/>
              </a:ext>
            </a:extLst>
          </p:cNvPr>
          <p:cNvSpPr/>
          <p:nvPr/>
        </p:nvSpPr>
        <p:spPr>
          <a:xfrm>
            <a:off x="5259306"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14" name="Rectangle 13">
            <a:extLst>
              <a:ext uri="{FF2B5EF4-FFF2-40B4-BE49-F238E27FC236}">
                <a16:creationId xmlns:a16="http://schemas.microsoft.com/office/drawing/2014/main" id="{5176721A-5C41-281C-A24C-13BE93E8EF04}"/>
              </a:ext>
            </a:extLst>
          </p:cNvPr>
          <p:cNvSpPr/>
          <p:nvPr/>
        </p:nvSpPr>
        <p:spPr>
          <a:xfrm>
            <a:off x="6415580" y="291081"/>
            <a:ext cx="817723"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15" name="Rounded Rectangle 14">
            <a:extLst>
              <a:ext uri="{FF2B5EF4-FFF2-40B4-BE49-F238E27FC236}">
                <a16:creationId xmlns:a16="http://schemas.microsoft.com/office/drawing/2014/main" id="{196C4495-3DEA-5F14-1C95-FBCA1F6CA0C6}"/>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19" name="Slide Number Placeholder 2">
            <a:extLst>
              <a:ext uri="{FF2B5EF4-FFF2-40B4-BE49-F238E27FC236}">
                <a16:creationId xmlns:a16="http://schemas.microsoft.com/office/drawing/2014/main" id="{ECC3643C-7F4D-EEEC-8201-1AFF22214553}"/>
              </a:ext>
            </a:extLst>
          </p:cNvPr>
          <p:cNvSpPr>
            <a:spLocks noGrp="1"/>
          </p:cNvSpPr>
          <p:nvPr>
            <p:ph type="sldNum" sz="quarter" idx="11"/>
          </p:nvPr>
        </p:nvSpPr>
        <p:spPr>
          <a:xfrm>
            <a:off x="11165661" y="6377803"/>
            <a:ext cx="540000" cy="14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20" name="Title 1">
            <a:extLst>
              <a:ext uri="{FF2B5EF4-FFF2-40B4-BE49-F238E27FC236}">
                <a16:creationId xmlns:a16="http://schemas.microsoft.com/office/drawing/2014/main" id="{FCEA70AB-D096-FDE8-7211-F88A7B5EA78B}"/>
              </a:ext>
            </a:extLst>
          </p:cNvPr>
          <p:cNvSpPr>
            <a:spLocks noGrp="1"/>
          </p:cNvSpPr>
          <p:nvPr>
            <p:ph type="title"/>
          </p:nvPr>
        </p:nvSpPr>
        <p:spPr>
          <a:xfrm>
            <a:off x="466725" y="755903"/>
            <a:ext cx="4537075" cy="590297"/>
          </a:xfrm>
        </p:spPr>
        <p:txBody>
          <a:bodyPr/>
          <a:lstStyle/>
          <a:p>
            <a:r>
              <a:rPr lang="en-GB" dirty="0"/>
              <a:t>Principles for the workshop</a:t>
            </a:r>
          </a:p>
        </p:txBody>
      </p:sp>
      <p:sp>
        <p:nvSpPr>
          <p:cNvPr id="21" name="Rounded Rectangle 20">
            <a:extLst>
              <a:ext uri="{FF2B5EF4-FFF2-40B4-BE49-F238E27FC236}">
                <a16:creationId xmlns:a16="http://schemas.microsoft.com/office/drawing/2014/main" id="{3DB6005C-04C1-6DB9-1A76-897289E248BC}"/>
              </a:ext>
            </a:extLst>
          </p:cNvPr>
          <p:cNvSpPr/>
          <p:nvPr/>
        </p:nvSpPr>
        <p:spPr>
          <a:xfrm>
            <a:off x="1440874" y="1382094"/>
            <a:ext cx="2946192" cy="229724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22" name="Rounded Rectangle 21">
            <a:extLst>
              <a:ext uri="{FF2B5EF4-FFF2-40B4-BE49-F238E27FC236}">
                <a16:creationId xmlns:a16="http://schemas.microsoft.com/office/drawing/2014/main" id="{EE7E34A9-ED3F-4BDD-97E3-582BFA46B817}"/>
              </a:ext>
            </a:extLst>
          </p:cNvPr>
          <p:cNvSpPr/>
          <p:nvPr/>
        </p:nvSpPr>
        <p:spPr>
          <a:xfrm>
            <a:off x="4678749" y="1382094"/>
            <a:ext cx="2946192" cy="229724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23" name="Rounded Rectangle 22">
            <a:extLst>
              <a:ext uri="{FF2B5EF4-FFF2-40B4-BE49-F238E27FC236}">
                <a16:creationId xmlns:a16="http://schemas.microsoft.com/office/drawing/2014/main" id="{440F7216-571F-C6B8-8CF2-B9EA2F41E0EC}"/>
              </a:ext>
            </a:extLst>
          </p:cNvPr>
          <p:cNvSpPr/>
          <p:nvPr/>
        </p:nvSpPr>
        <p:spPr>
          <a:xfrm>
            <a:off x="7916624" y="1382094"/>
            <a:ext cx="2946192" cy="229724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24" name="Rounded Rectangle 23">
            <a:extLst>
              <a:ext uri="{FF2B5EF4-FFF2-40B4-BE49-F238E27FC236}">
                <a16:creationId xmlns:a16="http://schemas.microsoft.com/office/drawing/2014/main" id="{0A014BCB-9248-7A4F-A28C-608E0087D19D}"/>
              </a:ext>
            </a:extLst>
          </p:cNvPr>
          <p:cNvSpPr/>
          <p:nvPr/>
        </p:nvSpPr>
        <p:spPr>
          <a:xfrm>
            <a:off x="1440874" y="3945412"/>
            <a:ext cx="2946192" cy="229724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25" name="Rounded Rectangle 24">
            <a:extLst>
              <a:ext uri="{FF2B5EF4-FFF2-40B4-BE49-F238E27FC236}">
                <a16:creationId xmlns:a16="http://schemas.microsoft.com/office/drawing/2014/main" id="{4944B3CD-274D-F5BC-8FC3-99C0EDA5316D}"/>
              </a:ext>
            </a:extLst>
          </p:cNvPr>
          <p:cNvSpPr/>
          <p:nvPr/>
        </p:nvSpPr>
        <p:spPr>
          <a:xfrm>
            <a:off x="4678749" y="3945412"/>
            <a:ext cx="2946192" cy="229724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26" name="Rounded Rectangle 25">
            <a:extLst>
              <a:ext uri="{FF2B5EF4-FFF2-40B4-BE49-F238E27FC236}">
                <a16:creationId xmlns:a16="http://schemas.microsoft.com/office/drawing/2014/main" id="{A35E1456-31C7-A13A-FC9E-368D2BBB456B}"/>
              </a:ext>
            </a:extLst>
          </p:cNvPr>
          <p:cNvSpPr/>
          <p:nvPr/>
        </p:nvSpPr>
        <p:spPr>
          <a:xfrm>
            <a:off x="7916624" y="3945412"/>
            <a:ext cx="2946192" cy="229724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
        <p:nvSpPr>
          <p:cNvPr id="27" name="TextBox 26">
            <a:extLst>
              <a:ext uri="{FF2B5EF4-FFF2-40B4-BE49-F238E27FC236}">
                <a16:creationId xmlns:a16="http://schemas.microsoft.com/office/drawing/2014/main" id="{7650E0BA-2C32-4672-7A63-7A496B8DF952}"/>
              </a:ext>
            </a:extLst>
          </p:cNvPr>
          <p:cNvSpPr txBox="1"/>
          <p:nvPr/>
        </p:nvSpPr>
        <p:spPr>
          <a:xfrm>
            <a:off x="1698850" y="2210965"/>
            <a:ext cx="2495808" cy="923330"/>
          </a:xfrm>
          <a:prstGeom prst="rect">
            <a:avLst/>
          </a:prstGeom>
          <a:noFill/>
        </p:spPr>
        <p:txBody>
          <a:bodyPr wrap="square">
            <a:spAutoFit/>
          </a:bodyPr>
          <a:lstStyle/>
          <a:p>
            <a:pPr marL="0" marR="0" lvl="0" indent="0" algn="l" defTabSz="225603" rtl="0" eaLnBrk="1" fontAlgn="auto" latinLnBrk="0" hangingPunct="1">
              <a:lnSpc>
                <a:spcPct val="100000"/>
              </a:lnSpc>
              <a:spcBef>
                <a:spcPts val="197"/>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There are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Semibold"/>
              </a:rPr>
              <a:t>no right or wrong</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Semibold"/>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answers –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only possibilities. </a:t>
            </a:r>
          </a:p>
        </p:txBody>
      </p:sp>
      <p:sp>
        <p:nvSpPr>
          <p:cNvPr id="28" name="TextBox 27">
            <a:extLst>
              <a:ext uri="{FF2B5EF4-FFF2-40B4-BE49-F238E27FC236}">
                <a16:creationId xmlns:a16="http://schemas.microsoft.com/office/drawing/2014/main" id="{6D88FD79-6A60-EDE2-DD2E-E0FF55F00389}"/>
              </a:ext>
            </a:extLst>
          </p:cNvPr>
          <p:cNvSpPr txBox="1"/>
          <p:nvPr/>
        </p:nvSpPr>
        <p:spPr>
          <a:xfrm>
            <a:off x="4860730" y="2210965"/>
            <a:ext cx="2730142" cy="1200329"/>
          </a:xfrm>
          <a:prstGeom prst="rect">
            <a:avLst/>
          </a:prstGeom>
          <a:noFill/>
        </p:spPr>
        <p:txBody>
          <a:bodyPr wrap="square">
            <a:spAutoFit/>
          </a:bodyPr>
          <a:lstStyle/>
          <a:p>
            <a:pPr marL="0" marR="0" lvl="0" indent="0" algn="l" defTabSz="225603" rtl="0" eaLnBrk="1" fontAlgn="auto" latinLnBrk="0" hangingPunct="1">
              <a:lnSpc>
                <a:spcPct val="100000"/>
              </a:lnSpc>
              <a:spcBef>
                <a:spcPts val="197"/>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Think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Semibold"/>
              </a:rPr>
              <a:t>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Semibold"/>
              </a:rPr>
              <a:t>interconnection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rather than isolation –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utilize all perspectives and insights in this room!</a:t>
            </a:r>
          </a:p>
        </p:txBody>
      </p:sp>
      <p:sp>
        <p:nvSpPr>
          <p:cNvPr id="29" name="TextBox 28">
            <a:extLst>
              <a:ext uri="{FF2B5EF4-FFF2-40B4-BE49-F238E27FC236}">
                <a16:creationId xmlns:a16="http://schemas.microsoft.com/office/drawing/2014/main" id="{C60677CD-5E25-8105-AFD0-51742E50507C}"/>
              </a:ext>
            </a:extLst>
          </p:cNvPr>
          <p:cNvSpPr txBox="1"/>
          <p:nvPr/>
        </p:nvSpPr>
        <p:spPr>
          <a:xfrm>
            <a:off x="8172868" y="2210965"/>
            <a:ext cx="2730142" cy="646331"/>
          </a:xfrm>
          <a:prstGeom prst="rect">
            <a:avLst/>
          </a:prstGeom>
          <a:noFill/>
        </p:spPr>
        <p:txBody>
          <a:bodyPr wrap="square">
            <a:spAutoFit/>
          </a:bodyPr>
          <a:lstStyle/>
          <a:p>
            <a:pPr marL="0" marR="0" lvl="0" indent="0" algn="l" defTabSz="225603" rtl="0" eaLnBrk="1" fontAlgn="auto" latinLnBrk="0" hangingPunct="1">
              <a:lnSpc>
                <a:spcPct val="100000"/>
              </a:lnSpc>
              <a:spcBef>
                <a:spcPts val="197"/>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Semibold"/>
              </a:rPr>
              <a:t>Leave ‘business as usual’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at the door.</a:t>
            </a:r>
          </a:p>
        </p:txBody>
      </p:sp>
      <p:sp>
        <p:nvSpPr>
          <p:cNvPr id="30" name="TextBox 29">
            <a:extLst>
              <a:ext uri="{FF2B5EF4-FFF2-40B4-BE49-F238E27FC236}">
                <a16:creationId xmlns:a16="http://schemas.microsoft.com/office/drawing/2014/main" id="{1DB2A5F8-0586-D655-8020-8E3909605B21}"/>
              </a:ext>
            </a:extLst>
          </p:cNvPr>
          <p:cNvSpPr txBox="1"/>
          <p:nvPr/>
        </p:nvSpPr>
        <p:spPr>
          <a:xfrm>
            <a:off x="1698850" y="4774283"/>
            <a:ext cx="2495808" cy="1200329"/>
          </a:xfrm>
          <a:prstGeom prst="rect">
            <a:avLst/>
          </a:prstGeom>
          <a:noFill/>
        </p:spPr>
        <p:txBody>
          <a:bodyPr wrap="square">
            <a:spAutoFit/>
          </a:bodyPr>
          <a:lstStyle/>
          <a:p>
            <a:pPr marL="0" marR="0" lvl="0" indent="0" algn="l" defTabSz="225603" rtl="0" eaLnBrk="1" fontAlgn="auto" latinLnBrk="0" hangingPunct="1">
              <a:lnSpc>
                <a:spcPct val="100000"/>
              </a:lnSpc>
              <a:spcBef>
                <a:spcPts val="197"/>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Semibold"/>
              </a:rPr>
              <a:t>Be open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to finding  ‘blind spots’ and questioning biases – this is a safe space.</a:t>
            </a:r>
          </a:p>
        </p:txBody>
      </p:sp>
      <p:sp>
        <p:nvSpPr>
          <p:cNvPr id="31" name="TextBox 30">
            <a:extLst>
              <a:ext uri="{FF2B5EF4-FFF2-40B4-BE49-F238E27FC236}">
                <a16:creationId xmlns:a16="http://schemas.microsoft.com/office/drawing/2014/main" id="{70ED01FE-AF5A-11B8-A8A2-07C96A33F018}"/>
              </a:ext>
            </a:extLst>
          </p:cNvPr>
          <p:cNvSpPr txBox="1"/>
          <p:nvPr/>
        </p:nvSpPr>
        <p:spPr>
          <a:xfrm>
            <a:off x="4860730" y="4774283"/>
            <a:ext cx="2730142" cy="1200329"/>
          </a:xfrm>
          <a:prstGeom prst="rect">
            <a:avLst/>
          </a:prstGeom>
          <a:noFill/>
        </p:spPr>
        <p:txBody>
          <a:bodyPr wrap="square">
            <a:spAutoFit/>
          </a:bodyPr>
          <a:lstStyle/>
          <a:p>
            <a:pPr marL="0" marR="0" lvl="0" indent="0" algn="l" defTabSz="225603" rtl="0" eaLnBrk="1" fontAlgn="auto" latinLnBrk="0" hangingPunct="1">
              <a:lnSpc>
                <a:spcPct val="100000"/>
              </a:lnSpc>
              <a:spcBef>
                <a:spcPts val="197"/>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Some conversations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may lead you to places that feel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Semibold"/>
              </a:rPr>
              <a:t>uncomfortable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 </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and that’s OK.</a:t>
            </a:r>
          </a:p>
        </p:txBody>
      </p:sp>
      <p:sp>
        <p:nvSpPr>
          <p:cNvPr id="32" name="TextBox 31">
            <a:extLst>
              <a:ext uri="{FF2B5EF4-FFF2-40B4-BE49-F238E27FC236}">
                <a16:creationId xmlns:a16="http://schemas.microsoft.com/office/drawing/2014/main" id="{1109FBB6-CF40-99CC-9FAE-B6361BFAEA1B}"/>
              </a:ext>
            </a:extLst>
          </p:cNvPr>
          <p:cNvSpPr txBox="1"/>
          <p:nvPr/>
        </p:nvSpPr>
        <p:spPr>
          <a:xfrm>
            <a:off x="8172868" y="4774283"/>
            <a:ext cx="2547444" cy="1200329"/>
          </a:xfrm>
          <a:prstGeom prst="rect">
            <a:avLst/>
          </a:prstGeom>
          <a:noFill/>
        </p:spPr>
        <p:txBody>
          <a:bodyPr wrap="square">
            <a:spAutoFit/>
          </a:bodyPr>
          <a:lstStyle/>
          <a:p>
            <a:pPr marL="0" marR="0" lvl="0" indent="0" algn="l" defTabSz="225603" rtl="0" eaLnBrk="1" fontAlgn="auto" latinLnBrk="0" hangingPunct="1">
              <a:lnSpc>
                <a:spcPct val="100000"/>
              </a:lnSpc>
              <a:spcBef>
                <a:spcPts val="197"/>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If you find yourself ‘stuck’ on an activity, speaking to a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Semibold"/>
              </a:rPr>
              <a:t>facilitator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Graphik Semibold"/>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sym typeface="Graphik Semibold"/>
              </a:rPr>
              <a:t>might help.</a:t>
            </a:r>
          </a:p>
        </p:txBody>
      </p:sp>
      <p:pic>
        <p:nvPicPr>
          <p:cNvPr id="33" name="Picture 32">
            <a:extLst>
              <a:ext uri="{FF2B5EF4-FFF2-40B4-BE49-F238E27FC236}">
                <a16:creationId xmlns:a16="http://schemas.microsoft.com/office/drawing/2014/main" id="{D840B5D4-15C4-0A84-4609-9FA7D4749658}"/>
              </a:ext>
            </a:extLst>
          </p:cNvPr>
          <p:cNvPicPr>
            <a:picLocks noChangeAspect="1"/>
          </p:cNvPicPr>
          <p:nvPr/>
        </p:nvPicPr>
        <p:blipFill>
          <a:blip r:embed="rId2"/>
          <a:srcRect l="77966" t="84662" r="18670" b="10965"/>
          <a:stretch>
            <a:fillRect/>
          </a:stretch>
        </p:blipFill>
        <p:spPr>
          <a:xfrm>
            <a:off x="1668870" y="1574964"/>
            <a:ext cx="932795" cy="682087"/>
          </a:xfrm>
          <a:prstGeom prst="rect">
            <a:avLst/>
          </a:prstGeom>
        </p:spPr>
      </p:pic>
      <p:pic>
        <p:nvPicPr>
          <p:cNvPr id="34" name="Picture 33">
            <a:extLst>
              <a:ext uri="{FF2B5EF4-FFF2-40B4-BE49-F238E27FC236}">
                <a16:creationId xmlns:a16="http://schemas.microsoft.com/office/drawing/2014/main" id="{3803E1F9-506A-76F4-1CEE-01DA6ECBBB99}"/>
              </a:ext>
            </a:extLst>
          </p:cNvPr>
          <p:cNvPicPr>
            <a:picLocks noChangeAspect="1"/>
          </p:cNvPicPr>
          <p:nvPr/>
        </p:nvPicPr>
        <p:blipFill>
          <a:blip r:embed="rId2"/>
          <a:srcRect l="87292" t="84132" r="8958" b="10965"/>
          <a:stretch>
            <a:fillRect/>
          </a:stretch>
        </p:blipFill>
        <p:spPr>
          <a:xfrm>
            <a:off x="4875721" y="1514106"/>
            <a:ext cx="954605" cy="701957"/>
          </a:xfrm>
          <a:prstGeom prst="rect">
            <a:avLst/>
          </a:prstGeom>
        </p:spPr>
      </p:pic>
      <p:pic>
        <p:nvPicPr>
          <p:cNvPr id="35" name="Picture 34">
            <a:extLst>
              <a:ext uri="{FF2B5EF4-FFF2-40B4-BE49-F238E27FC236}">
                <a16:creationId xmlns:a16="http://schemas.microsoft.com/office/drawing/2014/main" id="{0CFBA134-649E-344A-EF4E-DE7227E173CE}"/>
              </a:ext>
            </a:extLst>
          </p:cNvPr>
          <p:cNvPicPr>
            <a:picLocks noChangeAspect="1"/>
          </p:cNvPicPr>
          <p:nvPr/>
        </p:nvPicPr>
        <p:blipFill>
          <a:blip r:embed="rId2"/>
          <a:srcRect l="9543" t="64590" r="86207" b="27854"/>
          <a:stretch>
            <a:fillRect/>
          </a:stretch>
        </p:blipFill>
        <p:spPr>
          <a:xfrm>
            <a:off x="8033346" y="1369059"/>
            <a:ext cx="1045934" cy="1045934"/>
          </a:xfrm>
          <a:prstGeom prst="rect">
            <a:avLst/>
          </a:prstGeom>
        </p:spPr>
      </p:pic>
      <p:pic>
        <p:nvPicPr>
          <p:cNvPr id="36" name="Picture 35">
            <a:extLst>
              <a:ext uri="{FF2B5EF4-FFF2-40B4-BE49-F238E27FC236}">
                <a16:creationId xmlns:a16="http://schemas.microsoft.com/office/drawing/2014/main" id="{101279B2-4A25-1EFC-B442-D5D83E1A5517}"/>
              </a:ext>
            </a:extLst>
          </p:cNvPr>
          <p:cNvPicPr>
            <a:picLocks noChangeAspect="1"/>
          </p:cNvPicPr>
          <p:nvPr/>
        </p:nvPicPr>
        <p:blipFill>
          <a:blip r:embed="rId2"/>
          <a:srcRect l="2292" t="46264" r="93458" b="47187"/>
          <a:stretch>
            <a:fillRect/>
          </a:stretch>
        </p:blipFill>
        <p:spPr>
          <a:xfrm>
            <a:off x="1482800" y="3839554"/>
            <a:ext cx="1241004" cy="1075657"/>
          </a:xfrm>
          <a:prstGeom prst="rect">
            <a:avLst/>
          </a:prstGeom>
        </p:spPr>
      </p:pic>
      <p:pic>
        <p:nvPicPr>
          <p:cNvPr id="37" name="Picture 36">
            <a:extLst>
              <a:ext uri="{FF2B5EF4-FFF2-40B4-BE49-F238E27FC236}">
                <a16:creationId xmlns:a16="http://schemas.microsoft.com/office/drawing/2014/main" id="{EC7AD6E9-2A0C-8013-CEDE-A4465D115EDA}"/>
              </a:ext>
            </a:extLst>
          </p:cNvPr>
          <p:cNvPicPr>
            <a:picLocks noChangeAspect="1"/>
          </p:cNvPicPr>
          <p:nvPr/>
        </p:nvPicPr>
        <p:blipFill>
          <a:blip r:embed="rId2"/>
          <a:srcRect l="39417" t="46264" r="57333" b="46965"/>
          <a:stretch>
            <a:fillRect/>
          </a:stretch>
        </p:blipFill>
        <p:spPr>
          <a:xfrm>
            <a:off x="4769116" y="3876706"/>
            <a:ext cx="899161" cy="1053745"/>
          </a:xfrm>
          <a:prstGeom prst="rect">
            <a:avLst/>
          </a:prstGeom>
        </p:spPr>
      </p:pic>
      <p:pic>
        <p:nvPicPr>
          <p:cNvPr id="38" name="Picture 37">
            <a:extLst>
              <a:ext uri="{FF2B5EF4-FFF2-40B4-BE49-F238E27FC236}">
                <a16:creationId xmlns:a16="http://schemas.microsoft.com/office/drawing/2014/main" id="{CED48544-FBA3-E777-7D96-72A5235FBD60}"/>
              </a:ext>
            </a:extLst>
          </p:cNvPr>
          <p:cNvPicPr>
            <a:picLocks noChangeAspect="1"/>
          </p:cNvPicPr>
          <p:nvPr/>
        </p:nvPicPr>
        <p:blipFill>
          <a:blip r:embed="rId2"/>
          <a:srcRect l="2418" t="82033" r="93707" b="9410"/>
          <a:stretch>
            <a:fillRect/>
          </a:stretch>
        </p:blipFill>
        <p:spPr>
          <a:xfrm>
            <a:off x="8045522" y="3721468"/>
            <a:ext cx="1051561" cy="1306273"/>
          </a:xfrm>
          <a:prstGeom prst="rect">
            <a:avLst/>
          </a:prstGeom>
        </p:spPr>
      </p:pic>
      <p:sp>
        <p:nvSpPr>
          <p:cNvPr id="2" name="Date Placeholder 2">
            <a:extLst>
              <a:ext uri="{FF2B5EF4-FFF2-40B4-BE49-F238E27FC236}">
                <a16:creationId xmlns:a16="http://schemas.microsoft.com/office/drawing/2014/main" id="{8940A641-1B2C-B62B-5F6C-CB61DD3F9058}"/>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72762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070D34-8CBC-F04B-AC27-884D365C214E}"/>
              </a:ext>
            </a:extLst>
          </p:cNvPr>
          <p:cNvSpPr/>
          <p:nvPr/>
        </p:nvSpPr>
        <p:spPr>
          <a:xfrm>
            <a:off x="161082" y="0"/>
            <a:ext cx="389885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3" name="Slide Number Placeholder 2">
            <a:extLst>
              <a:ext uri="{FF2B5EF4-FFF2-40B4-BE49-F238E27FC236}">
                <a16:creationId xmlns:a16="http://schemas.microsoft.com/office/drawing/2014/main" id="{22D1A274-F225-AA03-E5D8-79F3E9BA24B2}"/>
              </a:ext>
            </a:extLst>
          </p:cNvPr>
          <p:cNvSpPr>
            <a:spLocks noGrp="1"/>
          </p:cNvSpPr>
          <p:nvPr>
            <p:ph type="sldNum" sz="quarter" idx="11"/>
          </p:nvPr>
        </p:nvSpPr>
        <p:spPr>
          <a:xfrm>
            <a:off x="11088171" y="6439795"/>
            <a:ext cx="540000" cy="14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617BE-BA58-4B59-88D5-A8C7B239E913}" type="slidenum">
              <a:rPr kumimoji="0" lang="en-GB" sz="900" b="0" i="0" u="none" strike="noStrike" kern="1200" cap="none" spc="0" normalizeH="0" baseline="0" noProof="0" smtClean="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5" name="Rectangle 4">
            <a:extLst>
              <a:ext uri="{FF2B5EF4-FFF2-40B4-BE49-F238E27FC236}">
                <a16:creationId xmlns:a16="http://schemas.microsoft.com/office/drawing/2014/main" id="{036AB947-4701-14B4-B295-D397DC42BEDF}"/>
              </a:ext>
            </a:extLst>
          </p:cNvPr>
          <p:cNvSpPr/>
          <p:nvPr/>
        </p:nvSpPr>
        <p:spPr>
          <a:xfrm>
            <a:off x="466725" y="291081"/>
            <a:ext cx="1223328"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INTRODUCTION</a:t>
            </a:r>
          </a:p>
        </p:txBody>
      </p:sp>
      <p:sp>
        <p:nvSpPr>
          <p:cNvPr id="6" name="Rectangle 5">
            <a:extLst>
              <a:ext uri="{FF2B5EF4-FFF2-40B4-BE49-F238E27FC236}">
                <a16:creationId xmlns:a16="http://schemas.microsoft.com/office/drawing/2014/main" id="{4E71F5DA-D5FA-1FE7-2A2D-53C2FC2206D8}"/>
              </a:ext>
            </a:extLst>
          </p:cNvPr>
          <p:cNvSpPr/>
          <p:nvPr/>
        </p:nvSpPr>
        <p:spPr>
          <a:xfrm>
            <a:off x="1790478" y="291081"/>
            <a:ext cx="1055851" cy="256344"/>
          </a:xfrm>
          <a:prstGeom prst="rect">
            <a:avLst/>
          </a:prstGeom>
          <a:solidFill>
            <a:srgbClr val="63A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BACKGROUND</a:t>
            </a:r>
          </a:p>
        </p:txBody>
      </p:sp>
      <p:sp>
        <p:nvSpPr>
          <p:cNvPr id="7" name="Rectangle 6">
            <a:extLst>
              <a:ext uri="{FF2B5EF4-FFF2-40B4-BE49-F238E27FC236}">
                <a16:creationId xmlns:a16="http://schemas.microsoft.com/office/drawing/2014/main" id="{9CD8698B-F016-6826-978E-335F11E45E38}"/>
              </a:ext>
            </a:extLst>
          </p:cNvPr>
          <p:cNvSpPr/>
          <p:nvPr/>
        </p:nvSpPr>
        <p:spPr>
          <a:xfrm>
            <a:off x="2946754" y="291081"/>
            <a:ext cx="1055851" cy="2563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1</a:t>
            </a:r>
          </a:p>
        </p:txBody>
      </p:sp>
      <p:sp>
        <p:nvSpPr>
          <p:cNvPr id="8" name="Rectangle 7">
            <a:extLst>
              <a:ext uri="{FF2B5EF4-FFF2-40B4-BE49-F238E27FC236}">
                <a16:creationId xmlns:a16="http://schemas.microsoft.com/office/drawing/2014/main" id="{2947E847-07CF-03E4-90A7-104BB0E90D71}"/>
              </a:ext>
            </a:extLst>
          </p:cNvPr>
          <p:cNvSpPr/>
          <p:nvPr/>
        </p:nvSpPr>
        <p:spPr>
          <a:xfrm>
            <a:off x="4103030"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2</a:t>
            </a:r>
          </a:p>
        </p:txBody>
      </p:sp>
      <p:sp>
        <p:nvSpPr>
          <p:cNvPr id="9" name="Rectangle 8">
            <a:extLst>
              <a:ext uri="{FF2B5EF4-FFF2-40B4-BE49-F238E27FC236}">
                <a16:creationId xmlns:a16="http://schemas.microsoft.com/office/drawing/2014/main" id="{6BDE9D22-FC24-C9A5-D885-2C701979B7F1}"/>
              </a:ext>
            </a:extLst>
          </p:cNvPr>
          <p:cNvSpPr/>
          <p:nvPr/>
        </p:nvSpPr>
        <p:spPr>
          <a:xfrm>
            <a:off x="5259306" y="291081"/>
            <a:ext cx="1055851"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EXERCISE 3</a:t>
            </a:r>
          </a:p>
        </p:txBody>
      </p:sp>
      <p:sp>
        <p:nvSpPr>
          <p:cNvPr id="10" name="Rectangle 9">
            <a:extLst>
              <a:ext uri="{FF2B5EF4-FFF2-40B4-BE49-F238E27FC236}">
                <a16:creationId xmlns:a16="http://schemas.microsoft.com/office/drawing/2014/main" id="{96E1B815-EDC4-75AC-AB9F-8DBBCAB05875}"/>
              </a:ext>
            </a:extLst>
          </p:cNvPr>
          <p:cNvSpPr/>
          <p:nvPr/>
        </p:nvSpPr>
        <p:spPr>
          <a:xfrm>
            <a:off x="6415580" y="291081"/>
            <a:ext cx="817723" cy="25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WRAP UP</a:t>
            </a:r>
          </a:p>
        </p:txBody>
      </p:sp>
      <p:sp>
        <p:nvSpPr>
          <p:cNvPr id="12" name="Title 1">
            <a:extLst>
              <a:ext uri="{FF2B5EF4-FFF2-40B4-BE49-F238E27FC236}">
                <a16:creationId xmlns:a16="http://schemas.microsoft.com/office/drawing/2014/main" id="{4FE7A31F-D016-4C3A-215D-13FEE21C380F}"/>
              </a:ext>
            </a:extLst>
          </p:cNvPr>
          <p:cNvSpPr txBox="1">
            <a:spLocks/>
          </p:cNvSpPr>
          <p:nvPr/>
        </p:nvSpPr>
        <p:spPr>
          <a:xfrm>
            <a:off x="614481" y="755903"/>
            <a:ext cx="3190875" cy="1072897"/>
          </a:xfrm>
          <a:prstGeom prst="rect">
            <a:avLst/>
          </a:prstGeom>
        </p:spPr>
        <p:txBody>
          <a:bodyPr vert="horz" lIns="0" tIns="0" rIns="0" bIns="0" rtlCol="0" anchor="t" anchorCtr="0">
            <a:noAutofit/>
          </a:bodyPr>
          <a:lstStyle>
            <a:lvl1pPr algn="l" defTabSz="685312" rtl="0" eaLnBrk="1" latinLnBrk="0" hangingPunct="1">
              <a:lnSpc>
                <a:spcPct val="100000"/>
              </a:lnSpc>
              <a:spcBef>
                <a:spcPct val="0"/>
              </a:spcBef>
              <a:buNone/>
              <a:defRPr sz="2400" b="0" i="0" kern="1200" cap="none"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685312"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The map creates </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a starting point to navigate the system </a:t>
            </a:r>
          </a:p>
        </p:txBody>
      </p:sp>
      <p:sp>
        <p:nvSpPr>
          <p:cNvPr id="13" name="Rectangle 12">
            <a:extLst>
              <a:ext uri="{FF2B5EF4-FFF2-40B4-BE49-F238E27FC236}">
                <a16:creationId xmlns:a16="http://schemas.microsoft.com/office/drawing/2014/main" id="{A27A0915-29D8-01BB-FD1F-2A2FBB207FB4}"/>
              </a:ext>
            </a:extLst>
          </p:cNvPr>
          <p:cNvSpPr/>
          <p:nvPr/>
        </p:nvSpPr>
        <p:spPr>
          <a:xfrm>
            <a:off x="508251" y="2037278"/>
            <a:ext cx="2791997" cy="33597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We will start with a simplified map focusing on the first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of the three layers – the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value chain.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The fashion system is complex and interconnected – every decision ripples across the value chain.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Understanding your role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Helvetica Neue Light" panose="02000403000000020004" pitchFamily="2" charset="0"/>
                <a:cs typeface="Arial" panose="020B0604020202020204" pitchFamily="34" charset="0"/>
              </a:rPr>
              <a:t>and where you can create leverage is the first step toward systemic change.</a:t>
            </a:r>
          </a:p>
        </p:txBody>
      </p:sp>
      <p:pic>
        <p:nvPicPr>
          <p:cNvPr id="14" name="Picture 13" descr="A diagram of a production process&#10;&#10;Description automatically generated with medium confidence">
            <a:extLst>
              <a:ext uri="{FF2B5EF4-FFF2-40B4-BE49-F238E27FC236}">
                <a16:creationId xmlns:a16="http://schemas.microsoft.com/office/drawing/2014/main" id="{4E42B237-3876-37C9-60F1-E34110ABF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0974" y="795903"/>
            <a:ext cx="7293901" cy="4449437"/>
          </a:xfrm>
          <a:prstGeom prst="rect">
            <a:avLst/>
          </a:prstGeom>
        </p:spPr>
      </p:pic>
      <p:sp>
        <p:nvSpPr>
          <p:cNvPr id="15" name="Rounded Rectangle 1">
            <a:extLst>
              <a:ext uri="{FF2B5EF4-FFF2-40B4-BE49-F238E27FC236}">
                <a16:creationId xmlns:a16="http://schemas.microsoft.com/office/drawing/2014/main" id="{9581E60E-44D2-6148-CE78-454B0C4B0193}"/>
              </a:ext>
            </a:extLst>
          </p:cNvPr>
          <p:cNvSpPr/>
          <p:nvPr/>
        </p:nvSpPr>
        <p:spPr>
          <a:xfrm>
            <a:off x="9366967" y="5413132"/>
            <a:ext cx="2389047" cy="1165427"/>
          </a:xfrm>
          <a:prstGeom prst="roundRect">
            <a:avLst>
              <a:gd name="adj" fmla="val 0"/>
            </a:avLst>
          </a:prstGeom>
          <a:solidFill>
            <a:schemeClr val="bg1"/>
          </a:solidFill>
          <a:ln w="63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10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Rounded Rectangle 1">
            <a:extLst>
              <a:ext uri="{FF2B5EF4-FFF2-40B4-BE49-F238E27FC236}">
                <a16:creationId xmlns:a16="http://schemas.microsoft.com/office/drawing/2014/main" id="{FBCD1378-754F-637E-DBEA-409158AC11CE}"/>
              </a:ext>
            </a:extLst>
          </p:cNvPr>
          <p:cNvSpPr/>
          <p:nvPr/>
        </p:nvSpPr>
        <p:spPr>
          <a:xfrm>
            <a:off x="6892883" y="5413132"/>
            <a:ext cx="2389047" cy="1165427"/>
          </a:xfrm>
          <a:prstGeom prst="roundRect">
            <a:avLst>
              <a:gd name="adj" fmla="val 0"/>
            </a:avLst>
          </a:prstGeom>
          <a:solidFill>
            <a:schemeClr val="bg1"/>
          </a:solidFill>
          <a:ln w="63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10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Rounded Rectangle 1">
            <a:extLst>
              <a:ext uri="{FF2B5EF4-FFF2-40B4-BE49-F238E27FC236}">
                <a16:creationId xmlns:a16="http://schemas.microsoft.com/office/drawing/2014/main" id="{6F8022E7-B8E8-5C6E-B782-784950383D2C}"/>
              </a:ext>
            </a:extLst>
          </p:cNvPr>
          <p:cNvSpPr/>
          <p:nvPr/>
        </p:nvSpPr>
        <p:spPr>
          <a:xfrm>
            <a:off x="4413606" y="5406240"/>
            <a:ext cx="2389047" cy="1165427"/>
          </a:xfrm>
          <a:prstGeom prst="roundRect">
            <a:avLst>
              <a:gd name="adj" fmla="val 0"/>
            </a:avLst>
          </a:prstGeom>
          <a:solidFill>
            <a:schemeClr val="bg1"/>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10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9" name="Picture 18" descr="A diagram of different types of production&#10;&#10;AI-generated content may be incorrect.">
            <a:extLst>
              <a:ext uri="{FF2B5EF4-FFF2-40B4-BE49-F238E27FC236}">
                <a16:creationId xmlns:a16="http://schemas.microsoft.com/office/drawing/2014/main" id="{95BFA22E-BA08-7368-4480-88CC38DBBC7C}"/>
              </a:ext>
            </a:extLst>
          </p:cNvPr>
          <p:cNvPicPr>
            <a:picLocks noChangeAspect="1"/>
          </p:cNvPicPr>
          <p:nvPr/>
        </p:nvPicPr>
        <p:blipFill>
          <a:blip r:embed="rId3"/>
          <a:stretch>
            <a:fillRect/>
          </a:stretch>
        </p:blipFill>
        <p:spPr>
          <a:xfrm>
            <a:off x="4501115" y="5559366"/>
            <a:ext cx="1218732" cy="703068"/>
          </a:xfrm>
          <a:prstGeom prst="rect">
            <a:avLst/>
          </a:prstGeom>
        </p:spPr>
      </p:pic>
      <p:sp>
        <p:nvSpPr>
          <p:cNvPr id="20" name="TextBox 19">
            <a:extLst>
              <a:ext uri="{FF2B5EF4-FFF2-40B4-BE49-F238E27FC236}">
                <a16:creationId xmlns:a16="http://schemas.microsoft.com/office/drawing/2014/main" id="{6521E13E-FD2D-894D-09FC-FE561470DDDA}"/>
              </a:ext>
            </a:extLst>
          </p:cNvPr>
          <p:cNvSpPr txBox="1"/>
          <p:nvPr/>
        </p:nvSpPr>
        <p:spPr>
          <a:xfrm>
            <a:off x="5641343" y="5489975"/>
            <a:ext cx="1116215" cy="1015663"/>
          </a:xfrm>
          <a:prstGeom prst="rect">
            <a:avLst/>
          </a:prstGeom>
          <a:noFill/>
        </p:spPr>
        <p:txBody>
          <a:bodyPr wrap="square">
            <a:spAutoFit/>
          </a:bodyPr>
          <a:lstStyle/>
          <a:p>
            <a:pPr marL="0" marR="0" lvl="0" indent="0" algn="l" defTabSz="89981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rPr>
              <a:t>Layer 1: The value chain</a:t>
            </a:r>
          </a:p>
          <a:p>
            <a:pPr marL="0" marR="0" lvl="0" indent="0" algn="l" defTabSz="89981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Stages of the fashion value chain</a:t>
            </a:r>
          </a:p>
        </p:txBody>
      </p:sp>
      <p:sp>
        <p:nvSpPr>
          <p:cNvPr id="21" name="TextBox 20">
            <a:extLst>
              <a:ext uri="{FF2B5EF4-FFF2-40B4-BE49-F238E27FC236}">
                <a16:creationId xmlns:a16="http://schemas.microsoft.com/office/drawing/2014/main" id="{89EDE7BC-00DE-5C98-2EF3-F02B223EB786}"/>
              </a:ext>
            </a:extLst>
          </p:cNvPr>
          <p:cNvSpPr txBox="1"/>
          <p:nvPr/>
        </p:nvSpPr>
        <p:spPr>
          <a:xfrm>
            <a:off x="8087406" y="5489975"/>
            <a:ext cx="1279561" cy="1200329"/>
          </a:xfrm>
          <a:prstGeom prst="rect">
            <a:avLst/>
          </a:prstGeom>
          <a:noFill/>
        </p:spPr>
        <p:txBody>
          <a:bodyPr wrap="square">
            <a:spAutoFit/>
          </a:bodyPr>
          <a:lstStyle/>
          <a:p>
            <a:pPr marL="0" marR="0" lvl="0" indent="0" algn="l" defTabSz="89981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rPr>
              <a:t>Layer 2: Carbon</a:t>
            </a:r>
          </a:p>
          <a:p>
            <a:pPr marL="0" marR="0" lvl="0" indent="0" algn="l" defTabSz="89981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rPr>
              <a:t>Share of emissions for each island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rPr>
            </a:b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endParaRPr>
          </a:p>
        </p:txBody>
      </p:sp>
      <p:sp>
        <p:nvSpPr>
          <p:cNvPr id="22" name="TextBox 21">
            <a:extLst>
              <a:ext uri="{FF2B5EF4-FFF2-40B4-BE49-F238E27FC236}">
                <a16:creationId xmlns:a16="http://schemas.microsoft.com/office/drawing/2014/main" id="{65061669-3ED4-5889-F596-57701BFE3B8A}"/>
              </a:ext>
            </a:extLst>
          </p:cNvPr>
          <p:cNvSpPr txBox="1"/>
          <p:nvPr/>
        </p:nvSpPr>
        <p:spPr>
          <a:xfrm>
            <a:off x="10294350" y="5489975"/>
            <a:ext cx="1502599" cy="1015663"/>
          </a:xfrm>
          <a:prstGeom prst="rect">
            <a:avLst/>
          </a:prstGeom>
          <a:noFill/>
        </p:spPr>
        <p:txBody>
          <a:bodyPr wrap="square">
            <a:spAutoFit/>
          </a:bodyPr>
          <a:lstStyle/>
          <a:p>
            <a:pPr marL="0" marR="0" lvl="0" indent="0" algn="l" defTabSz="89981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rPr>
              <a:t>Layer 3: </a:t>
            </a:r>
            <a:b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rPr>
            </a:b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rPr>
              <a:t>Systemic forces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Macro forces influencing how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the system works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sym typeface="Graphik Light"/>
            </a:endParaRPr>
          </a:p>
        </p:txBody>
      </p:sp>
      <p:pic>
        <p:nvPicPr>
          <p:cNvPr id="23" name="Picture 22" descr="A few black and white clouds&#10;&#10;AI-generated content may be incorrect.">
            <a:extLst>
              <a:ext uri="{FF2B5EF4-FFF2-40B4-BE49-F238E27FC236}">
                <a16:creationId xmlns:a16="http://schemas.microsoft.com/office/drawing/2014/main" id="{C4CDD34F-E780-AED7-95D7-0631F890C3E0}"/>
              </a:ext>
            </a:extLst>
          </p:cNvPr>
          <p:cNvPicPr>
            <a:picLocks noChangeAspect="1"/>
          </p:cNvPicPr>
          <p:nvPr/>
        </p:nvPicPr>
        <p:blipFill>
          <a:blip r:embed="rId4"/>
          <a:srcRect l="17487" r="16983"/>
          <a:stretch>
            <a:fillRect/>
          </a:stretch>
        </p:blipFill>
        <p:spPr>
          <a:xfrm>
            <a:off x="7129758" y="5592523"/>
            <a:ext cx="900632" cy="792859"/>
          </a:xfrm>
          <a:prstGeom prst="rect">
            <a:avLst/>
          </a:prstGeom>
        </p:spPr>
      </p:pic>
      <p:pic>
        <p:nvPicPr>
          <p:cNvPr id="24" name="Picture 23" descr="A group of white ghosts&#10;&#10;AI-generated content may be incorrect.">
            <a:extLst>
              <a:ext uri="{FF2B5EF4-FFF2-40B4-BE49-F238E27FC236}">
                <a16:creationId xmlns:a16="http://schemas.microsoft.com/office/drawing/2014/main" id="{726A1600-C0FE-2F4A-04AD-31C7827AD215}"/>
              </a:ext>
            </a:extLst>
          </p:cNvPr>
          <p:cNvPicPr>
            <a:picLocks noChangeAspect="1"/>
          </p:cNvPicPr>
          <p:nvPr/>
        </p:nvPicPr>
        <p:blipFill>
          <a:blip r:embed="rId5"/>
          <a:stretch>
            <a:fillRect/>
          </a:stretch>
        </p:blipFill>
        <p:spPr>
          <a:xfrm>
            <a:off x="9294601" y="5611989"/>
            <a:ext cx="1141169" cy="658323"/>
          </a:xfrm>
          <a:prstGeom prst="rect">
            <a:avLst/>
          </a:prstGeom>
        </p:spPr>
      </p:pic>
      <p:sp>
        <p:nvSpPr>
          <p:cNvPr id="29" name="Rectangle 28">
            <a:extLst>
              <a:ext uri="{FF2B5EF4-FFF2-40B4-BE49-F238E27FC236}">
                <a16:creationId xmlns:a16="http://schemas.microsoft.com/office/drawing/2014/main" id="{1376C5D2-3D19-946D-AA3A-A567D93B8A10}"/>
              </a:ext>
            </a:extLst>
          </p:cNvPr>
          <p:cNvSpPr/>
          <p:nvPr/>
        </p:nvSpPr>
        <p:spPr>
          <a:xfrm>
            <a:off x="6873833" y="5396715"/>
            <a:ext cx="4889663" cy="123219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HelveticaNeueLT Pro 55 Roman"/>
              <a:ea typeface="+mn-ea"/>
              <a:cs typeface="+mn-cs"/>
            </a:endParaRPr>
          </a:p>
        </p:txBody>
      </p:sp>
      <p:sp>
        <p:nvSpPr>
          <p:cNvPr id="30" name="Rounded Rectangle 29">
            <a:extLst>
              <a:ext uri="{FF2B5EF4-FFF2-40B4-BE49-F238E27FC236}">
                <a16:creationId xmlns:a16="http://schemas.microsoft.com/office/drawing/2014/main" id="{0E1FBB67-92FE-BF0E-943B-54D58D1A4A94}"/>
              </a:ext>
            </a:extLst>
          </p:cNvPr>
          <p:cNvSpPr/>
          <p:nvPr/>
        </p:nvSpPr>
        <p:spPr>
          <a:xfrm>
            <a:off x="10465022" y="212314"/>
            <a:ext cx="1466530" cy="413877"/>
          </a:xfrm>
          <a:prstGeom prst="roundRect">
            <a:avLst>
              <a:gd name="adj" fmla="val 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WORKSHOP 1</a:t>
            </a:r>
          </a:p>
        </p:txBody>
      </p:sp>
      <p:sp>
        <p:nvSpPr>
          <p:cNvPr id="2" name="Date Placeholder 2">
            <a:extLst>
              <a:ext uri="{FF2B5EF4-FFF2-40B4-BE49-F238E27FC236}">
                <a16:creationId xmlns:a16="http://schemas.microsoft.com/office/drawing/2014/main" id="{437A2DB4-02F4-E664-8E00-17098D3D2EDC}"/>
              </a:ext>
            </a:extLst>
          </p:cNvPr>
          <p:cNvSpPr>
            <a:spLocks noGrp="1"/>
          </p:cNvSpPr>
          <p:nvPr>
            <p:ph type="dt" sz="half" idx="10"/>
          </p:nvPr>
        </p:nvSpPr>
        <p:spPr>
          <a:xfrm>
            <a:off x="469394" y="6377803"/>
            <a:ext cx="1728000"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39" b="0" i="0" u="none" strike="noStrike" kern="1200" cap="none" spc="0" normalizeH="0" baseline="0" noProof="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H&amp;M Foundation</a:t>
            </a:r>
            <a:endParaRPr kumimoji="0" lang="en-GB" sz="739"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903095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H&amp;M Foundation Master">
  <a:themeElements>
    <a:clrScheme name="H&amp;M Foundation">
      <a:dk1>
        <a:sysClr val="windowText" lastClr="000000"/>
      </a:dk1>
      <a:lt1>
        <a:srgbClr val="FFFFFF"/>
      </a:lt1>
      <a:dk2>
        <a:srgbClr val="646464"/>
      </a:dk2>
      <a:lt2>
        <a:srgbClr val="C8C8C8"/>
      </a:lt2>
      <a:accent1>
        <a:srgbClr val="FF624D"/>
      </a:accent1>
      <a:accent2>
        <a:srgbClr val="FF7B33"/>
      </a:accent2>
      <a:accent3>
        <a:srgbClr val="FFB7AE"/>
      </a:accent3>
      <a:accent4>
        <a:srgbClr val="DCBF9E"/>
      </a:accent4>
      <a:accent5>
        <a:srgbClr val="62A8E5"/>
      </a:accent5>
      <a:accent6>
        <a:srgbClr val="ADE4B5"/>
      </a:accent6>
      <a:hlink>
        <a:srgbClr val="3772C3"/>
      </a:hlink>
      <a:folHlink>
        <a:srgbClr val="62A8E5"/>
      </a:folHlink>
    </a:clrScheme>
    <a:fontScheme name="HM GCA">
      <a:majorFont>
        <a:latin typeface="HelveticaNeueLT Pro 55 Roman"/>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lIns="0" tIns="0" rIns="0" bIns="0" rtlCol="0">
        <a:spAutoFit/>
      </a:bodyPr>
      <a:lstStyle>
        <a:defPPr algn="l">
          <a:defRPr sz="1200" dirty="0" err="1" smtClean="0">
            <a:latin typeface="Arial" panose="020B0604020202020204" pitchFamily="34" charset="0"/>
            <a:ea typeface="Helvetica Neue" panose="02000503000000020004" pitchFamily="2" charset="0"/>
            <a:cs typeface="Arial" panose="020B0604020202020204" pitchFamily="34" charset="0"/>
          </a:defRPr>
        </a:defPPr>
      </a:lstStyle>
    </a:txDef>
  </a:objectDefaults>
  <a:extraClrSchemeLst/>
  <a:custClrLst>
    <a:custClr name="GCA Blue">
      <a:srgbClr val="004DFF"/>
    </a:custClr>
    <a:custClr name="Blue 1">
      <a:srgbClr val="3772C3"/>
    </a:custClr>
    <a:custClr name="Blue 2">
      <a:srgbClr val="62A8E5"/>
    </a:custClr>
    <a:custClr name="Blue 3">
      <a:srgbClr val="A6D9F6"/>
    </a:custClr>
    <a:custClr name="Green 1">
      <a:srgbClr val="51A16F"/>
    </a:custClr>
    <a:custClr name="Green 2">
      <a:srgbClr val="75BC82"/>
    </a:custClr>
    <a:custClr name="Green 3">
      <a:srgbClr val="93D899"/>
    </a:custClr>
    <a:custClr name="Green 4 (Secondary)">
      <a:srgbClr val="ADE4B5"/>
    </a:custClr>
    <a:custClr>
      <a:srgbClr val="FFFFFF"/>
    </a:custClr>
    <a:custClr>
      <a:srgbClr val="FFFFFF"/>
    </a:custClr>
    <a:custClr name="Brown 1">
      <a:srgbClr val="C8926D"/>
    </a:custClr>
    <a:custClr name="Brown 2 (Secondary)">
      <a:srgbClr val="DCBF9E"/>
    </a:custClr>
    <a:custClr name="Orange 1">
      <a:srgbClr val="FF7B33"/>
    </a:custClr>
    <a:custClr name="Orange 2">
      <a:srgbClr val="FFAB4E"/>
    </a:custClr>
    <a:custClr name="Black">
      <a:srgbClr val="000000"/>
    </a:custClr>
    <a:custClr name="Grey 1">
      <a:srgbClr val="646464"/>
    </a:custClr>
    <a:custClr name="Grey 2">
      <a:srgbClr val="969696"/>
    </a:custClr>
    <a:custClr name="Grey 3">
      <a:srgbClr val="C8C8C8"/>
    </a:custClr>
    <a:custClr>
      <a:srgbClr val="FFFFFF"/>
    </a:custClr>
    <a:custClr>
      <a:srgbClr val="FFFFFF"/>
    </a:custClr>
  </a:custClrLst>
  <a:extLst>
    <a:ext uri="{05A4C25C-085E-4340-85A3-A5531E510DB2}">
      <thm15:themeFamily xmlns:thm15="http://schemas.microsoft.com/office/thememl/2012/main" name="Presentation10" id="{6E40CFE6-37BA-B643-8601-193EE4395D05}" vid="{A4C7302D-66D3-0D4B-9BC5-2C34343139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EEB2C511FC374CB454C898B70FADF9" ma:contentTypeVersion="19" ma:contentTypeDescription="Create a new document." ma:contentTypeScope="" ma:versionID="686408b6606fb74e4bc9127eef0442b5">
  <xsd:schema xmlns:xsd="http://www.w3.org/2001/XMLSchema" xmlns:xs="http://www.w3.org/2001/XMLSchema" xmlns:p="http://schemas.microsoft.com/office/2006/metadata/properties" xmlns:ns2="cfde5a47-0011-4c0b-91a0-ab42213180c6" xmlns:ns3="7e356de1-33b9-4abc-a64a-b33d42bc79c5" targetNamespace="http://schemas.microsoft.com/office/2006/metadata/properties" ma:root="true" ma:fieldsID="8fc14160d9b1d249ab4366ca9afde071" ns2:_="" ns3:_="">
    <xsd:import namespace="cfde5a47-0011-4c0b-91a0-ab42213180c6"/>
    <xsd:import namespace="7e356de1-33b9-4abc-a64a-b33d42bc79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e5a47-0011-4c0b-91a0-ab42213180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1ee6fe1-2a84-43d9-988b-1a4212e439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356de1-33b9-4abc-a64a-b33d42bc79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9e6f3cc-cede-4d5c-a21a-ccc230357fa5}" ma:internalName="TaxCatchAll" ma:showField="CatchAllData" ma:web="7e356de1-33b9-4abc-a64a-b33d42bc79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de5a47-0011-4c0b-91a0-ab42213180c6">
      <Terms xmlns="http://schemas.microsoft.com/office/infopath/2007/PartnerControls"/>
    </lcf76f155ced4ddcb4097134ff3c332f>
    <TaxCatchAll xmlns="7e356de1-33b9-4abc-a64a-b33d42bc79c5" xsi:nil="true"/>
  </documentManagement>
</p:properties>
</file>

<file path=customXml/itemProps1.xml><?xml version="1.0" encoding="utf-8"?>
<ds:datastoreItem xmlns:ds="http://schemas.openxmlformats.org/officeDocument/2006/customXml" ds:itemID="{C72D752D-767F-415B-AB6E-599C18278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e5a47-0011-4c0b-91a0-ab42213180c6"/>
    <ds:schemaRef ds:uri="7e356de1-33b9-4abc-a64a-b33d42bc7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9805F-D3BC-4ECD-8E71-E5E8E802A433}">
  <ds:schemaRefs>
    <ds:schemaRef ds:uri="http://schemas.microsoft.com/sharepoint/v3/contenttype/forms"/>
  </ds:schemaRefs>
</ds:datastoreItem>
</file>

<file path=customXml/itemProps3.xml><?xml version="1.0" encoding="utf-8"?>
<ds:datastoreItem xmlns:ds="http://schemas.openxmlformats.org/officeDocument/2006/customXml" ds:itemID="{C3124DBF-E500-4923-AE8A-7A2EFDFFB250}">
  <ds:schemaRefs>
    <ds:schemaRef ds:uri="http://schemas.microsoft.com/office/2006/metadata/properties"/>
    <ds:schemaRef ds:uri="http://schemas.microsoft.com/office/infopath/2007/PartnerControls"/>
    <ds:schemaRef ds:uri="cfde5a47-0011-4c0b-91a0-ab42213180c6"/>
    <ds:schemaRef ds:uri="7e356de1-33b9-4abc-a64a-b33d42bc79c5"/>
  </ds:schemaRefs>
</ds:datastoreItem>
</file>

<file path=docProps/app.xml><?xml version="1.0" encoding="utf-8"?>
<Properties xmlns="http://schemas.openxmlformats.org/officeDocument/2006/extended-properties" xmlns:vt="http://schemas.openxmlformats.org/officeDocument/2006/docPropsVTypes">
  <TotalTime>1</TotalTime>
  <Words>2541</Words>
  <Application>Microsoft Office PowerPoint</Application>
  <PresentationFormat>Widescreen</PresentationFormat>
  <Paragraphs>371</Paragraphs>
  <Slides>16</Slides>
  <Notes>3</Notes>
  <HiddenSlides>3</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1_H&amp;M Foundation Master</vt:lpstr>
      <vt:lpstr>Executive summary: System Map presentation material</vt:lpstr>
      <vt:lpstr>Internal facilitator guide: Overview presentation approach</vt:lpstr>
      <vt:lpstr>Internal facilitator guide: Overview of workshop agenda</vt:lpstr>
      <vt:lpstr>PowerPoint Presentation</vt:lpstr>
      <vt:lpstr>Agenda</vt:lpstr>
      <vt:lpstr>Now that we have gone through the map, get more familiar with it and with your place in the system </vt:lpstr>
      <vt:lpstr>The purpose of this session  is to build your understanding of the map</vt:lpstr>
      <vt:lpstr>Principles for the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6</cp:revision>
  <dcterms:created xsi:type="dcterms:W3CDTF">2026-01-16T11:45:46Z</dcterms:created>
  <dcterms:modified xsi:type="dcterms:W3CDTF">2026-03-13T08:36:39Z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0x01010015EEB2C511FC374CB454C898B70FADF9</vt:lpwstr>
  </property>
  <property fmtid="{D5CDD505-2E9C-101B-9397-08002B2CF9AE}" pid="3" name="MSIP_Label_639811f9-0be2-4bb6-b43f-eb3ef57dd5c4_Enabled">
    <vt:lpwstr>true</vt:lpwstr>
  </property>
  <property fmtid="{D5CDD505-2E9C-101B-9397-08002B2CF9AE}" pid="4" name="MSIP_Label_639811f9-0be2-4bb6-b43f-eb3ef57dd5c4_SetDate">
    <vt:lpwstr>2026-03-04T14:00:52Z</vt:lpwstr>
  </property>
  <property fmtid="{D5CDD505-2E9C-101B-9397-08002B2CF9AE}" pid="5" name="MSIP_Label_639811f9-0be2-4bb6-b43f-eb3ef57dd5c4_Method">
    <vt:lpwstr>Standard</vt:lpwstr>
  </property>
  <property fmtid="{D5CDD505-2E9C-101B-9397-08002B2CF9AE}" pid="6" name="MSIP_Label_639811f9-0be2-4bb6-b43f-eb3ef57dd5c4_Name">
    <vt:lpwstr>IDM - Internal</vt:lpwstr>
  </property>
  <property fmtid="{D5CDD505-2E9C-101B-9397-08002B2CF9AE}" pid="7" name="MSIP_Label_639811f9-0be2-4bb6-b43f-eb3ef57dd5c4_SiteId">
    <vt:lpwstr>30f52344-4663-4c2e-bab3-61bf24ebbed8</vt:lpwstr>
  </property>
  <property fmtid="{D5CDD505-2E9C-101B-9397-08002B2CF9AE}" pid="8" name="MSIP_Label_639811f9-0be2-4bb6-b43f-eb3ef57dd5c4_ActionId">
    <vt:lpwstr>428c5071-64f8-42e0-b8b2-592855e65263</vt:lpwstr>
  </property>
  <property fmtid="{D5CDD505-2E9C-101B-9397-08002B2CF9AE}" pid="9" name="MSIP_Label_639811f9-0be2-4bb6-b43f-eb3ef57dd5c4_ContentBits">
    <vt:lpwstr>0</vt:lpwstr>
  </property>
  <property fmtid="{D5CDD505-2E9C-101B-9397-08002B2CF9AE}" pid="10" name="MSIP_Label_639811f9-0be2-4bb6-b43f-eb3ef57dd5c4_Tag">
    <vt:lpwstr>10, 3, 0, 2</vt:lpwstr>
  </property>
  <property fmtid="{D5CDD505-2E9C-101B-9397-08002B2CF9AE}" pid="11" name="MediaServiceImageTags">
    <vt:lpwstr/>
  </property>
</Properties>
</file>