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sldIdLst>
    <p:sldId id="432" r:id="rId5"/>
    <p:sldId id="433" r:id="rId6"/>
    <p:sldId id="434" r:id="rId7"/>
    <p:sldId id="384" r:id="rId8"/>
    <p:sldId id="385" r:id="rId9"/>
    <p:sldId id="386" r:id="rId10"/>
    <p:sldId id="387" r:id="rId11"/>
    <p:sldId id="388" r:id="rId12"/>
    <p:sldId id="389" r:id="rId13"/>
    <p:sldId id="390" r:id="rId14"/>
    <p:sldId id="391" r:id="rId15"/>
    <p:sldId id="392" r:id="rId16"/>
    <p:sldId id="393" r:id="rId17"/>
    <p:sldId id="422" r:id="rId18"/>
    <p:sldId id="395" r:id="rId19"/>
    <p:sldId id="423" r:id="rId20"/>
    <p:sldId id="398" r:id="rId21"/>
    <p:sldId id="399" r:id="rId22"/>
    <p:sldId id="400" r:id="rId23"/>
    <p:sldId id="401" r:id="rId24"/>
    <p:sldId id="402" r:id="rId25"/>
    <p:sldId id="40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cilitator Notes" id="{70A1CE95-F95F-9244-B3EF-AA8609DB3965}">
          <p14:sldIdLst>
            <p14:sldId id="432"/>
            <p14:sldId id="433"/>
            <p14:sldId id="434"/>
          </p14:sldIdLst>
        </p14:section>
        <p14:section name="Workshop 2" id="{21113A4A-D1CC-8146-A624-69CE7D70FDF4}">
          <p14:sldIdLst>
            <p14:sldId id="384"/>
            <p14:sldId id="385"/>
            <p14:sldId id="386"/>
            <p14:sldId id="387"/>
            <p14:sldId id="388"/>
            <p14:sldId id="389"/>
            <p14:sldId id="390"/>
            <p14:sldId id="391"/>
            <p14:sldId id="392"/>
            <p14:sldId id="393"/>
            <p14:sldId id="422"/>
            <p14:sldId id="395"/>
            <p14:sldId id="423"/>
            <p14:sldId id="398"/>
            <p14:sldId id="399"/>
          </p14:sldIdLst>
        </p14:section>
        <p14:section name="Materials" id="{94A7EFE7-90B5-5E40-AC82-8B6ABCEC3A64}">
          <p14:sldIdLst>
            <p14:sldId id="400"/>
            <p14:sldId id="401"/>
            <p14:sldId id="402"/>
            <p14:sldId id="4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D72D34-16F9-F29E-53C0-B8B5008FE565}" v="8" dt="2026-03-13T08:37:08.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ic Jasmina (Group Head Office: H&amp;M Foundation)" userId="S::jasmina.i@hmfoundation.com::91c19d57-b048-41ef-b3ea-9dbc3ea8bd17" providerId="AD" clId="Web-{8DD72D34-16F9-F29E-53C0-B8B5008FE565}"/>
    <pc:docChg chg="mod modSld">
      <pc:chgData name="Ilic Jasmina (Group Head Office: H&amp;M Foundation)" userId="S::jasmina.i@hmfoundation.com::91c19d57-b048-41ef-b3ea-9dbc3ea8bd17" providerId="AD" clId="Web-{8DD72D34-16F9-F29E-53C0-B8B5008FE565}" dt="2026-03-13T08:37:04.241" v="6" actId="20577"/>
      <pc:docMkLst>
        <pc:docMk/>
      </pc:docMkLst>
      <pc:sldChg chg="modSp">
        <pc:chgData name="Ilic Jasmina (Group Head Office: H&amp;M Foundation)" userId="S::jasmina.i@hmfoundation.com::91c19d57-b048-41ef-b3ea-9dbc3ea8bd17" providerId="AD" clId="Web-{8DD72D34-16F9-F29E-53C0-B8B5008FE565}" dt="2026-03-13T08:37:04.241" v="6" actId="20577"/>
        <pc:sldMkLst>
          <pc:docMk/>
          <pc:sldMk cId="678748441" sldId="399"/>
        </pc:sldMkLst>
        <pc:spChg chg="mod">
          <ac:chgData name="Ilic Jasmina (Group Head Office: H&amp;M Foundation)" userId="S::jasmina.i@hmfoundation.com::91c19d57-b048-41ef-b3ea-9dbc3ea8bd17" providerId="AD" clId="Web-{8DD72D34-16F9-F29E-53C0-B8B5008FE565}" dt="2026-03-13T08:37:04.241" v="6" actId="20577"/>
          <ac:spMkLst>
            <pc:docMk/>
            <pc:sldMk cId="678748441" sldId="399"/>
            <ac:spMk id="9" creationId="{27306EA7-2625-3D20-B8D0-C5F8F82FA338}"/>
          </ac:spMkLst>
        </pc:spChg>
      </pc:sldChg>
      <pc:sldChg chg="modSp">
        <pc:chgData name="Ilic Jasmina (Group Head Office: H&amp;M Foundation)" userId="S::jasmina.i@hmfoundation.com::91c19d57-b048-41ef-b3ea-9dbc3ea8bd17" providerId="AD" clId="Web-{8DD72D34-16F9-F29E-53C0-B8B5008FE565}" dt="2026-03-13T08:36:50.069" v="3" actId="20577"/>
        <pc:sldMkLst>
          <pc:docMk/>
          <pc:sldMk cId="1316760424" sldId="432"/>
        </pc:sldMkLst>
        <pc:spChg chg="mod">
          <ac:chgData name="Ilic Jasmina (Group Head Office: H&amp;M Foundation)" userId="S::jasmina.i@hmfoundation.com::91c19d57-b048-41ef-b3ea-9dbc3ea8bd17" providerId="AD" clId="Web-{8DD72D34-16F9-F29E-53C0-B8B5008FE565}" dt="2026-03-13T08:36:50.069" v="3" actId="20577"/>
          <ac:spMkLst>
            <pc:docMk/>
            <pc:sldMk cId="1316760424" sldId="432"/>
            <ac:spMk id="66" creationId="{7E91555C-056C-17A6-267A-128E5344EE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B7D3F-D6D8-1648-96FF-01D44FBBE565}" type="datetimeFigureOut">
              <a:rPr lang="en-GB" smtClean="0"/>
              <a:t>13/03/2026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56505-737D-FF40-B16C-E2C568106142}" type="slidenum">
              <a:rPr lang="en-GB" smtClean="0"/>
              <a:t>‹#›</a:t>
            </a:fld>
            <a:endParaRPr lang="en-GB"/>
          </a:p>
        </p:txBody>
      </p:sp>
    </p:spTree>
    <p:extLst>
      <p:ext uri="{BB962C8B-B14F-4D97-AF65-F5344CB8AC3E}">
        <p14:creationId xmlns:p14="http://schemas.microsoft.com/office/powerpoint/2010/main" val="3572387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54D53-9A32-FF2D-6D89-A38BA97B4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30DCC-0AE7-841E-CF65-50D5C18810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04F89-5744-DFDC-2E9F-5DA25BC33DE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328BDDD-1005-5BA9-F962-24751B738B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C6138-117A-434D-BDE4-33F3CBE48C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6382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A7F7325-ABF1-4550-9623-AFBC107C6776}"/>
              </a:ext>
            </a:extLst>
          </p:cNvPr>
          <p:cNvSpPr>
            <a:spLocks noGrp="1"/>
          </p:cNvSpPr>
          <p:nvPr>
            <p:ph type="pic" sz="quarter" idx="13" hasCustomPrompt="1"/>
          </p:nvPr>
        </p:nvSpPr>
        <p:spPr>
          <a:xfrm>
            <a:off x="0" y="0"/>
            <a:ext cx="12192000" cy="6858000"/>
          </a:xfrm>
        </p:spPr>
        <p:txBody>
          <a:bodyPr lIns="180000" tIns="180000"/>
          <a:lstStyle>
            <a:lvl1pPr marL="0" indent="0">
              <a:buNone/>
              <a:defRPr/>
            </a:lvl1pPr>
          </a:lstStyle>
          <a:p>
            <a:r>
              <a:rPr lang="en-GB" dirty="0"/>
              <a:t>Click here and go to Insert – Pictures – This device. Choose a background image for this layout.</a:t>
            </a:r>
          </a:p>
        </p:txBody>
      </p:sp>
      <p:sp>
        <p:nvSpPr>
          <p:cNvPr id="2" name="Title 1">
            <a:extLst>
              <a:ext uri="{FF2B5EF4-FFF2-40B4-BE49-F238E27FC236}">
                <a16:creationId xmlns:a16="http://schemas.microsoft.com/office/drawing/2014/main" id="{1316FEC6-A2C5-4CD2-8A53-694D1AB3EB9F}"/>
              </a:ext>
            </a:extLst>
          </p:cNvPr>
          <p:cNvSpPr>
            <a:spLocks noGrp="1"/>
          </p:cNvSpPr>
          <p:nvPr>
            <p:ph type="title"/>
          </p:nvPr>
        </p:nvSpPr>
        <p:spPr/>
        <p:txBody>
          <a:bodyPr/>
          <a:lstStyle>
            <a:lvl1pPr>
              <a:defRPr sz="3446"/>
            </a:lvl1pPr>
          </a:lstStyle>
          <a:p>
            <a:r>
              <a:rPr lang="en-GB" dirty="0"/>
              <a:t>Click to edit Master title style</a:t>
            </a:r>
          </a:p>
        </p:txBody>
      </p:sp>
      <p:sp>
        <p:nvSpPr>
          <p:cNvPr id="4" name="Date Placeholder 3">
            <a:extLst>
              <a:ext uri="{FF2B5EF4-FFF2-40B4-BE49-F238E27FC236}">
                <a16:creationId xmlns:a16="http://schemas.microsoft.com/office/drawing/2014/main" id="{935EDABA-3A42-4CC9-8392-AA715F3F8FD1}"/>
              </a:ext>
            </a:extLst>
          </p:cNvPr>
          <p:cNvSpPr>
            <a:spLocks noGrp="1"/>
          </p:cNvSpPr>
          <p:nvPr>
            <p:ph type="dt" sz="half" idx="10"/>
          </p:nvPr>
        </p:nvSpPr>
        <p:spPr/>
        <p:txBody>
          <a:bodyPr/>
          <a:lstStyle/>
          <a:p>
            <a:r>
              <a:rPr lang="en-GB" dirty="0"/>
              <a:t>H&amp;M Foundation</a:t>
            </a:r>
          </a:p>
        </p:txBody>
      </p:sp>
      <p:sp>
        <p:nvSpPr>
          <p:cNvPr id="5" name="Footer Placeholder 4">
            <a:extLst>
              <a:ext uri="{FF2B5EF4-FFF2-40B4-BE49-F238E27FC236}">
                <a16:creationId xmlns:a16="http://schemas.microsoft.com/office/drawing/2014/main" id="{40AE1FBD-0B0D-4DC2-B57B-494E93DAABC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5E8BA3-5F1B-4C21-83AB-6D65448027EF}"/>
              </a:ext>
            </a:extLst>
          </p:cNvPr>
          <p:cNvSpPr>
            <a:spLocks noGrp="1"/>
          </p:cNvSpPr>
          <p:nvPr>
            <p:ph type="sldNum" sz="quarter" idx="12"/>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41794086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 picture white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00B1567-3D1C-4B36-B3CB-E079F1E38156}"/>
              </a:ext>
            </a:extLst>
          </p:cNvPr>
          <p:cNvSpPr>
            <a:spLocks noGrp="1"/>
          </p:cNvSpPr>
          <p:nvPr>
            <p:ph type="pic" sz="quarter" idx="13"/>
          </p:nvPr>
        </p:nvSpPr>
        <p:spPr>
          <a:xfrm>
            <a:off x="0" y="1"/>
            <a:ext cx="12192000" cy="6857999"/>
          </a:xfrm>
        </p:spPr>
        <p:txBody>
          <a:bodyPr lIns="180000" tIns="180000"/>
          <a:lstStyle>
            <a:lvl1pPr marL="0" indent="0" algn="l">
              <a:buNone/>
              <a:defRPr sz="1477">
                <a:solidFill>
                  <a:schemeClr val="tx1"/>
                </a:solidFill>
              </a:defRPr>
            </a:lvl1pPr>
          </a:lstStyle>
          <a:p>
            <a:r>
              <a:rPr lang="en-GB" dirty="0"/>
              <a:t>Click icon to add picture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lvl1pPr>
              <a:defRPr>
                <a:solidFill>
                  <a:schemeClr val="bg1"/>
                </a:solidFill>
              </a:defRPr>
            </a:lvl1p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lvl1pPr>
              <a:defRPr>
                <a:solidFill>
                  <a:schemeClr val="bg1"/>
                </a:solidFill>
              </a:defRPr>
            </a:lvl1p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lvl1pPr>
              <a:defRPr>
                <a:solidFill>
                  <a:schemeClr val="bg1"/>
                </a:solidFill>
              </a:defRPr>
            </a:lvl1pPr>
          </a:lstStyle>
          <a:p>
            <a:fld id="{0B1617BE-BA58-4B59-88D5-A8C7B239E913}" type="slidenum">
              <a:rPr lang="en-GB" smtClean="0"/>
              <a:pPr/>
              <a:t>‹#›</a:t>
            </a:fld>
            <a:endParaRPr lang="en-GB" dirty="0"/>
          </a:p>
        </p:txBody>
      </p:sp>
      <p:sp>
        <p:nvSpPr>
          <p:cNvPr id="3" name="Title 2">
            <a:extLst>
              <a:ext uri="{FF2B5EF4-FFF2-40B4-BE49-F238E27FC236}">
                <a16:creationId xmlns:a16="http://schemas.microsoft.com/office/drawing/2014/main" id="{D70B7CEC-C3DF-46F2-B8BA-48DC6A53F417}"/>
              </a:ext>
            </a:extLst>
          </p:cNvPr>
          <p:cNvSpPr>
            <a:spLocks noGrp="1"/>
          </p:cNvSpPr>
          <p:nvPr>
            <p:ph type="title"/>
          </p:nvPr>
        </p:nvSpPr>
        <p:spPr/>
        <p:txBody>
          <a:bodyPr/>
          <a:lstStyle>
            <a:lvl1pP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2086740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36C9-FAA2-4693-BEA5-06B225832D98}"/>
              </a:ext>
            </a:extLst>
          </p:cNvPr>
          <p:cNvSpPr>
            <a:spLocks noGrp="1"/>
          </p:cNvSpPr>
          <p:nvPr>
            <p:ph type="title"/>
          </p:nvPr>
        </p:nvSpPr>
        <p:spPr/>
        <p:txBody>
          <a:bodyPr/>
          <a:lstStyle/>
          <a:p>
            <a:r>
              <a:rPr lang="en-GB" dirty="0"/>
              <a:t>Click to edit Master title style</a:t>
            </a:r>
          </a:p>
        </p:txBody>
      </p:sp>
      <p:sp>
        <p:nvSpPr>
          <p:cNvPr id="3" name="Date Placeholder 2">
            <a:extLst>
              <a:ext uri="{FF2B5EF4-FFF2-40B4-BE49-F238E27FC236}">
                <a16:creationId xmlns:a16="http://schemas.microsoft.com/office/drawing/2014/main" id="{95FC8D03-3E59-4FE1-9DD3-70CE68840535}"/>
              </a:ext>
            </a:extLst>
          </p:cNvPr>
          <p:cNvSpPr>
            <a:spLocks noGrp="1"/>
          </p:cNvSpPr>
          <p:nvPr>
            <p:ph type="dt" sz="half" idx="10"/>
          </p:nvPr>
        </p:nvSpPr>
        <p:spPr/>
        <p:txBody>
          <a:bodyPr/>
          <a:lstStyle>
            <a:lvl1pPr algn="l">
              <a:defRPr/>
            </a:lvl1pPr>
          </a:lstStyle>
          <a:p>
            <a:r>
              <a:rPr lang="en-GB" dirty="0"/>
              <a:t>H&amp;M Foundation</a:t>
            </a:r>
          </a:p>
        </p:txBody>
      </p:sp>
      <p:sp>
        <p:nvSpPr>
          <p:cNvPr id="4" name="Slide Number Placeholder 3">
            <a:extLst>
              <a:ext uri="{FF2B5EF4-FFF2-40B4-BE49-F238E27FC236}">
                <a16:creationId xmlns:a16="http://schemas.microsoft.com/office/drawing/2014/main" id="{BCE5B4B0-FBF1-47E6-832C-ACA9269AA9B1}"/>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605D19E7-EB07-4F46-9B2A-2E5211656701}"/>
              </a:ext>
            </a:extLst>
          </p:cNvPr>
          <p:cNvSpPr>
            <a:spLocks noGrp="1"/>
          </p:cNvSpPr>
          <p:nvPr>
            <p:ph type="ftr" sz="quarter" idx="12"/>
          </p:nvPr>
        </p:nvSpPr>
        <p:spPr/>
        <p:txBody>
          <a:bodyPr/>
          <a:lstStyle/>
          <a:p>
            <a:endParaRPr lang="en-GB" dirty="0"/>
          </a:p>
        </p:txBody>
      </p:sp>
      <p:sp>
        <p:nvSpPr>
          <p:cNvPr id="8" name="Text Placeholder 7">
            <a:extLst>
              <a:ext uri="{FF2B5EF4-FFF2-40B4-BE49-F238E27FC236}">
                <a16:creationId xmlns:a16="http://schemas.microsoft.com/office/drawing/2014/main" id="{F9D26951-CFE3-4F86-9DE3-91790FE66D0E}"/>
              </a:ext>
            </a:extLst>
          </p:cNvPr>
          <p:cNvSpPr>
            <a:spLocks noGrp="1"/>
          </p:cNvSpPr>
          <p:nvPr>
            <p:ph type="body" sz="quarter" idx="14"/>
          </p:nvPr>
        </p:nvSpPr>
        <p:spPr>
          <a:xfrm>
            <a:off x="469392" y="1782503"/>
            <a:ext cx="11232000" cy="4356000"/>
          </a:xfrm>
        </p:spPr>
        <p:txBody>
          <a:bodyPr numCol="3" spcCol="198000"/>
          <a:lstStyle>
            <a:lvl1pPr>
              <a:defRPr sz="1477"/>
            </a:lvl1pPr>
            <a:lvl2pPr>
              <a:defRPr sz="1182"/>
            </a:lvl2pPr>
            <a:lvl3pPr>
              <a:defRPr sz="1182"/>
            </a:lvl3pPr>
            <a:lvl4pPr>
              <a:defRPr sz="1182"/>
            </a:lvl4pPr>
            <a:lvl5pPr>
              <a:defRPr sz="1182"/>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408030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36C9-FAA2-4693-BEA5-06B225832D98}"/>
              </a:ext>
            </a:extLst>
          </p:cNvPr>
          <p:cNvSpPr>
            <a:spLocks noGrp="1"/>
          </p:cNvSpPr>
          <p:nvPr>
            <p:ph type="title"/>
          </p:nvPr>
        </p:nvSpPr>
        <p:spPr/>
        <p:txBody>
          <a:bodyPr/>
          <a:lstStyle/>
          <a:p>
            <a:r>
              <a:rPr lang="en-GB" dirty="0"/>
              <a:t>Click to edit Master title style</a:t>
            </a:r>
          </a:p>
        </p:txBody>
      </p:sp>
      <p:sp>
        <p:nvSpPr>
          <p:cNvPr id="6" name="Date Placeholder 5">
            <a:extLst>
              <a:ext uri="{FF2B5EF4-FFF2-40B4-BE49-F238E27FC236}">
                <a16:creationId xmlns:a16="http://schemas.microsoft.com/office/drawing/2014/main" id="{43B0FF3A-F836-400F-8DA3-9F45A3C17BE9}"/>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BB34971F-9C4F-4A9F-B59D-034913DA0356}"/>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F3750529-6E5C-48F6-BB19-50DF48F69CBE}"/>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10" name="Text Placeholder 7">
            <a:extLst>
              <a:ext uri="{FF2B5EF4-FFF2-40B4-BE49-F238E27FC236}">
                <a16:creationId xmlns:a16="http://schemas.microsoft.com/office/drawing/2014/main" id="{7E0836F1-505E-4F9D-8C58-533A323B5139}"/>
              </a:ext>
            </a:extLst>
          </p:cNvPr>
          <p:cNvSpPr>
            <a:spLocks noGrp="1"/>
          </p:cNvSpPr>
          <p:nvPr>
            <p:ph type="body" sz="quarter" idx="17"/>
          </p:nvPr>
        </p:nvSpPr>
        <p:spPr>
          <a:xfrm>
            <a:off x="469392" y="1782503"/>
            <a:ext cx="11232000" cy="4356000"/>
          </a:xfrm>
        </p:spPr>
        <p:txBody>
          <a:bodyPr numCol="3" spcCol="198000"/>
          <a:lstStyle>
            <a:lvl1pPr>
              <a:defRPr sz="1477"/>
            </a:lvl1pPr>
            <a:lvl2pPr>
              <a:defRPr sz="1182"/>
            </a:lvl2pPr>
            <a:lvl3pPr>
              <a:defRPr sz="1182"/>
            </a:lvl3pPr>
            <a:lvl4pPr>
              <a:defRPr sz="1182"/>
            </a:lvl4pPr>
            <a:lvl5pPr>
              <a:defRPr sz="1182"/>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551320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Imag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563160-8BD8-4BF9-AD44-57EC35677F92}"/>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C21C0569-6631-4CCF-8D02-DB53FFE2712F}"/>
              </a:ext>
            </a:extLst>
          </p:cNvPr>
          <p:cNvSpPr>
            <a:spLocks noGrp="1"/>
          </p:cNvSpPr>
          <p:nvPr>
            <p:ph type="dt" sz="half" idx="14"/>
          </p:nvPr>
        </p:nvSpPr>
        <p:spPr/>
        <p:txBody>
          <a:bodyPr/>
          <a:lstStyle/>
          <a:p>
            <a:r>
              <a:rPr lang="en-GB" dirty="0"/>
              <a:t>H&amp;M Foundation</a:t>
            </a:r>
          </a:p>
        </p:txBody>
      </p:sp>
      <p:sp>
        <p:nvSpPr>
          <p:cNvPr id="9" name="Footer Placeholder 8">
            <a:extLst>
              <a:ext uri="{FF2B5EF4-FFF2-40B4-BE49-F238E27FC236}">
                <a16:creationId xmlns:a16="http://schemas.microsoft.com/office/drawing/2014/main" id="{971B24F6-F838-4ECE-B9ED-25F4C6C40BDD}"/>
              </a:ext>
            </a:extLst>
          </p:cNvPr>
          <p:cNvSpPr>
            <a:spLocks noGrp="1"/>
          </p:cNvSpPr>
          <p:nvPr>
            <p:ph type="ftr" sz="quarter" idx="15"/>
          </p:nvPr>
        </p:nvSpPr>
        <p:spPr/>
        <p:txBody>
          <a:bodyPr/>
          <a:lstStyle/>
          <a:p>
            <a:endParaRPr lang="en-GB" dirty="0"/>
          </a:p>
        </p:txBody>
      </p:sp>
      <p:sp>
        <p:nvSpPr>
          <p:cNvPr id="11" name="Slide Number Placeholder 10">
            <a:extLst>
              <a:ext uri="{FF2B5EF4-FFF2-40B4-BE49-F238E27FC236}">
                <a16:creationId xmlns:a16="http://schemas.microsoft.com/office/drawing/2014/main" id="{30094D68-81AA-4483-A3B3-989D517EE3DF}"/>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4" name="Picture Placeholder 3">
            <a:extLst>
              <a:ext uri="{FF2B5EF4-FFF2-40B4-BE49-F238E27FC236}">
                <a16:creationId xmlns:a16="http://schemas.microsoft.com/office/drawing/2014/main" id="{5EBB78E2-4686-482F-A295-4F2AB23EB2E2}"/>
              </a:ext>
            </a:extLst>
          </p:cNvPr>
          <p:cNvSpPr>
            <a:spLocks noGrp="1"/>
          </p:cNvSpPr>
          <p:nvPr>
            <p:ph type="pic" sz="quarter" idx="18"/>
          </p:nvPr>
        </p:nvSpPr>
        <p:spPr>
          <a:xfrm>
            <a:off x="8196588" y="1777838"/>
            <a:ext cx="3528000" cy="4359437"/>
          </a:xfrm>
        </p:spPr>
        <p:txBody>
          <a:bodyPr lIns="180000" tIns="180000"/>
          <a:lstStyle>
            <a:lvl1pPr>
              <a:buNone/>
              <a:defRPr/>
            </a:lvl1pPr>
          </a:lstStyle>
          <a:p>
            <a:r>
              <a:rPr lang="en-GB" dirty="0"/>
              <a:t>Click icon to add picture</a:t>
            </a:r>
          </a:p>
        </p:txBody>
      </p:sp>
      <p:sp>
        <p:nvSpPr>
          <p:cNvPr id="5" name="Text Placeholder 4">
            <a:extLst>
              <a:ext uri="{FF2B5EF4-FFF2-40B4-BE49-F238E27FC236}">
                <a16:creationId xmlns:a16="http://schemas.microsoft.com/office/drawing/2014/main" id="{4B05EF3B-0A64-42DC-9B03-39577CA8EC51}"/>
              </a:ext>
            </a:extLst>
          </p:cNvPr>
          <p:cNvSpPr>
            <a:spLocks noGrp="1"/>
          </p:cNvSpPr>
          <p:nvPr>
            <p:ph type="body" sz="quarter" idx="19"/>
          </p:nvPr>
        </p:nvSpPr>
        <p:spPr>
          <a:xfrm>
            <a:off x="469392" y="1782504"/>
            <a:ext cx="7441120" cy="4354771"/>
          </a:xfrm>
        </p:spPr>
        <p:txBody>
          <a:bodyPr numCol="2" spcCol="198000"/>
          <a:lstStyle>
            <a:lvl1pPr>
              <a:defRPr sz="1477"/>
            </a:lvl1pPr>
            <a:lvl2pPr>
              <a:defRPr sz="1182"/>
            </a:lvl2pPr>
            <a:lvl3pPr>
              <a:defRPr sz="1182"/>
            </a:lvl3pPr>
            <a:lvl4pPr>
              <a:defRPr sz="1182"/>
            </a:lvl4pPr>
            <a:lvl5pPr>
              <a:defRPr sz="1182"/>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380668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Images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FB1A4A7-AC63-440B-A862-3AE768B5B473}"/>
              </a:ext>
            </a:extLst>
          </p:cNvPr>
          <p:cNvSpPr>
            <a:spLocks noGrp="1"/>
          </p:cNvSpPr>
          <p:nvPr>
            <p:ph type="pic" sz="quarter" idx="13"/>
          </p:nvPr>
        </p:nvSpPr>
        <p:spPr>
          <a:xfrm>
            <a:off x="466725" y="574675"/>
            <a:ext cx="3600000" cy="2988000"/>
          </a:xfrm>
        </p:spPr>
        <p:txBody>
          <a:bodyPr lIns="180000" tIns="180000"/>
          <a:lstStyle>
            <a:lvl1pPr>
              <a:buNone/>
              <a:defRPr/>
            </a:lvl1pPr>
          </a:lstStyle>
          <a:p>
            <a:r>
              <a:rPr lang="en-GB" dirty="0"/>
              <a:t>Click icon to add picture</a:t>
            </a:r>
          </a:p>
        </p:txBody>
      </p:sp>
      <p:sp>
        <p:nvSpPr>
          <p:cNvPr id="11" name="Picture Placeholder 10">
            <a:extLst>
              <a:ext uri="{FF2B5EF4-FFF2-40B4-BE49-F238E27FC236}">
                <a16:creationId xmlns:a16="http://schemas.microsoft.com/office/drawing/2014/main" id="{AFF5AC70-A6AF-4A4C-ADD2-0C2E12579DC9}"/>
              </a:ext>
            </a:extLst>
          </p:cNvPr>
          <p:cNvSpPr>
            <a:spLocks noGrp="1"/>
          </p:cNvSpPr>
          <p:nvPr>
            <p:ph type="pic" sz="quarter" idx="14"/>
          </p:nvPr>
        </p:nvSpPr>
        <p:spPr>
          <a:xfrm>
            <a:off x="4279900" y="574675"/>
            <a:ext cx="3600000" cy="2988000"/>
          </a:xfrm>
        </p:spPr>
        <p:txBody>
          <a:bodyPr lIns="180000" tIns="180000"/>
          <a:lstStyle>
            <a:lvl1pPr>
              <a:buNone/>
              <a:defRPr/>
            </a:lvl1pPr>
          </a:lstStyle>
          <a:p>
            <a:r>
              <a:rPr lang="en-GB" dirty="0"/>
              <a:t>Click icon to add picture</a:t>
            </a:r>
          </a:p>
        </p:txBody>
      </p:sp>
      <p:sp>
        <p:nvSpPr>
          <p:cNvPr id="13" name="Picture Placeholder 12">
            <a:extLst>
              <a:ext uri="{FF2B5EF4-FFF2-40B4-BE49-F238E27FC236}">
                <a16:creationId xmlns:a16="http://schemas.microsoft.com/office/drawing/2014/main" id="{6967A073-392D-4A27-918B-33D4D41AAF85}"/>
              </a:ext>
            </a:extLst>
          </p:cNvPr>
          <p:cNvSpPr>
            <a:spLocks noGrp="1"/>
          </p:cNvSpPr>
          <p:nvPr>
            <p:ph type="pic" sz="quarter" idx="15"/>
          </p:nvPr>
        </p:nvSpPr>
        <p:spPr>
          <a:xfrm>
            <a:off x="8104188" y="574675"/>
            <a:ext cx="3600000" cy="2988000"/>
          </a:xfrm>
        </p:spPr>
        <p:txBody>
          <a:bodyPr lIns="180000" tIns="180000"/>
          <a:lstStyle>
            <a:lvl1pPr>
              <a:buNone/>
              <a:defRPr/>
            </a:lvl1pPr>
          </a:lstStyle>
          <a:p>
            <a:r>
              <a:rPr lang="en-GB" dirty="0"/>
              <a:t>Click icon to add picture</a:t>
            </a:r>
          </a:p>
        </p:txBody>
      </p:sp>
      <p:sp>
        <p:nvSpPr>
          <p:cNvPr id="15" name="Text Placeholder 14">
            <a:extLst>
              <a:ext uri="{FF2B5EF4-FFF2-40B4-BE49-F238E27FC236}">
                <a16:creationId xmlns:a16="http://schemas.microsoft.com/office/drawing/2014/main" id="{C53FCEC2-C901-4F5E-B4D5-9D9FC4E9AF30}"/>
              </a:ext>
            </a:extLst>
          </p:cNvPr>
          <p:cNvSpPr>
            <a:spLocks noGrp="1"/>
          </p:cNvSpPr>
          <p:nvPr>
            <p:ph type="body" sz="quarter" idx="16"/>
          </p:nvPr>
        </p:nvSpPr>
        <p:spPr>
          <a:xfrm>
            <a:off x="466725" y="3805238"/>
            <a:ext cx="3600450" cy="324000"/>
          </a:xfrm>
        </p:spPr>
        <p:txBody>
          <a:bodyPr/>
          <a:lstStyle>
            <a:lvl1pPr marL="0" indent="0">
              <a:buFont typeface="Arial" panose="020B0604020202020204" pitchFamily="34" charset="0"/>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A80EF0C9-84C5-4D16-98B3-40ADAB1D501D}"/>
              </a:ext>
            </a:extLst>
          </p:cNvPr>
          <p:cNvSpPr>
            <a:spLocks noGrp="1"/>
          </p:cNvSpPr>
          <p:nvPr>
            <p:ph type="body" sz="quarter" idx="18"/>
          </p:nvPr>
        </p:nvSpPr>
        <p:spPr>
          <a:xfrm>
            <a:off x="4279900" y="3805238"/>
            <a:ext cx="3600450" cy="324000"/>
          </a:xfrm>
        </p:spPr>
        <p:txBody>
          <a:bodyPr/>
          <a:lstStyle>
            <a:lvl1pPr marL="0" indent="0">
              <a:buNone/>
              <a:defRPr sz="1477"/>
            </a:lvl1pPr>
          </a:lstStyle>
          <a:p>
            <a:pPr lvl="0"/>
            <a:r>
              <a:rPr lang="en-GB" dirty="0"/>
              <a:t>Click to edit Master text styles</a:t>
            </a:r>
          </a:p>
        </p:txBody>
      </p:sp>
      <p:sp>
        <p:nvSpPr>
          <p:cNvPr id="24" name="Text Placeholder 23">
            <a:extLst>
              <a:ext uri="{FF2B5EF4-FFF2-40B4-BE49-F238E27FC236}">
                <a16:creationId xmlns:a16="http://schemas.microsoft.com/office/drawing/2014/main" id="{775EA80A-9288-4611-85BF-7205D41634ED}"/>
              </a:ext>
            </a:extLst>
          </p:cNvPr>
          <p:cNvSpPr>
            <a:spLocks noGrp="1"/>
          </p:cNvSpPr>
          <p:nvPr>
            <p:ph type="body" sz="quarter" idx="20"/>
          </p:nvPr>
        </p:nvSpPr>
        <p:spPr>
          <a:xfrm>
            <a:off x="8091488" y="3805238"/>
            <a:ext cx="3600450" cy="324000"/>
          </a:xfrm>
        </p:spPr>
        <p:txBody>
          <a:bodyPr/>
          <a:lstStyle>
            <a:lvl1pPr marL="0" indent="0">
              <a:buNone/>
              <a:defRPr sz="1477"/>
            </a:lvl1pPr>
          </a:lstStyle>
          <a:p>
            <a:pPr lvl="0"/>
            <a:r>
              <a:rPr lang="en-GB" dirty="0"/>
              <a:t>Click to edit Master text styles</a:t>
            </a:r>
          </a:p>
        </p:txBody>
      </p:sp>
      <p:sp>
        <p:nvSpPr>
          <p:cNvPr id="2" name="Date Placeholder 1">
            <a:extLst>
              <a:ext uri="{FF2B5EF4-FFF2-40B4-BE49-F238E27FC236}">
                <a16:creationId xmlns:a16="http://schemas.microsoft.com/office/drawing/2014/main" id="{1439F43E-7CFF-4C1E-ACC3-97D42221B097}"/>
              </a:ext>
            </a:extLst>
          </p:cNvPr>
          <p:cNvSpPr>
            <a:spLocks noGrp="1"/>
          </p:cNvSpPr>
          <p:nvPr>
            <p:ph type="dt" sz="half" idx="22"/>
          </p:nvPr>
        </p:nvSpPr>
        <p:spPr/>
        <p:txBody>
          <a:bodyPr/>
          <a:lstStyle/>
          <a:p>
            <a:r>
              <a:rPr lang="en-GB" dirty="0"/>
              <a:t>H&amp;M Foundation</a:t>
            </a:r>
          </a:p>
        </p:txBody>
      </p:sp>
      <p:sp>
        <p:nvSpPr>
          <p:cNvPr id="6" name="Footer Placeholder 5">
            <a:extLst>
              <a:ext uri="{FF2B5EF4-FFF2-40B4-BE49-F238E27FC236}">
                <a16:creationId xmlns:a16="http://schemas.microsoft.com/office/drawing/2014/main" id="{7BD5FC91-3969-4879-BAB2-61C01F1A1A0A}"/>
              </a:ext>
            </a:extLst>
          </p:cNvPr>
          <p:cNvSpPr>
            <a:spLocks noGrp="1"/>
          </p:cNvSpPr>
          <p:nvPr>
            <p:ph type="ftr" sz="quarter" idx="23"/>
          </p:nvPr>
        </p:nvSpPr>
        <p:spPr/>
        <p:txBody>
          <a:bodyPr/>
          <a:lstStyle/>
          <a:p>
            <a:endParaRPr lang="en-GB" dirty="0"/>
          </a:p>
        </p:txBody>
      </p:sp>
      <p:sp>
        <p:nvSpPr>
          <p:cNvPr id="7" name="Slide Number Placeholder 6">
            <a:extLst>
              <a:ext uri="{FF2B5EF4-FFF2-40B4-BE49-F238E27FC236}">
                <a16:creationId xmlns:a16="http://schemas.microsoft.com/office/drawing/2014/main" id="{F8E7CC84-8A3E-4E5D-8068-909C64B851EC}"/>
              </a:ext>
            </a:extLst>
          </p:cNvPr>
          <p:cNvSpPr>
            <a:spLocks noGrp="1"/>
          </p:cNvSpPr>
          <p:nvPr>
            <p:ph type="sldNum" sz="quarter" idx="24"/>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3431D5BF-721C-FF13-8AA9-72423637F1C9}"/>
              </a:ext>
            </a:extLst>
          </p:cNvPr>
          <p:cNvSpPr>
            <a:spLocks noGrp="1"/>
          </p:cNvSpPr>
          <p:nvPr>
            <p:ph type="body" sz="quarter" idx="25"/>
          </p:nvPr>
        </p:nvSpPr>
        <p:spPr>
          <a:xfrm>
            <a:off x="466724" y="4165376"/>
            <a:ext cx="3600450"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3">
            <a:extLst>
              <a:ext uri="{FF2B5EF4-FFF2-40B4-BE49-F238E27FC236}">
                <a16:creationId xmlns:a16="http://schemas.microsoft.com/office/drawing/2014/main" id="{74911D46-8F98-2518-4857-27AA5AAC7F81}"/>
              </a:ext>
            </a:extLst>
          </p:cNvPr>
          <p:cNvSpPr>
            <a:spLocks noGrp="1"/>
          </p:cNvSpPr>
          <p:nvPr>
            <p:ph type="body" sz="quarter" idx="26"/>
          </p:nvPr>
        </p:nvSpPr>
        <p:spPr>
          <a:xfrm>
            <a:off x="4285232" y="4165376"/>
            <a:ext cx="3600450"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0" name="Text Placeholder 3">
            <a:extLst>
              <a:ext uri="{FF2B5EF4-FFF2-40B4-BE49-F238E27FC236}">
                <a16:creationId xmlns:a16="http://schemas.microsoft.com/office/drawing/2014/main" id="{DFD5B6E8-51EC-24CD-F548-B9C43B5EA8A8}"/>
              </a:ext>
            </a:extLst>
          </p:cNvPr>
          <p:cNvSpPr>
            <a:spLocks noGrp="1"/>
          </p:cNvSpPr>
          <p:nvPr>
            <p:ph type="body" sz="quarter" idx="27"/>
          </p:nvPr>
        </p:nvSpPr>
        <p:spPr>
          <a:xfrm>
            <a:off x="8103739" y="4165376"/>
            <a:ext cx="3600450"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71525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hree Images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FB1A4A7-AC63-440B-A862-3AE768B5B473}"/>
              </a:ext>
            </a:extLst>
          </p:cNvPr>
          <p:cNvSpPr>
            <a:spLocks noGrp="1"/>
          </p:cNvSpPr>
          <p:nvPr>
            <p:ph type="pic" sz="quarter" idx="13"/>
          </p:nvPr>
        </p:nvSpPr>
        <p:spPr>
          <a:xfrm>
            <a:off x="466725" y="1830388"/>
            <a:ext cx="3600000" cy="2278828"/>
          </a:xfrm>
        </p:spPr>
        <p:txBody>
          <a:bodyPr lIns="180000" tIns="180000"/>
          <a:lstStyle>
            <a:lvl1pPr>
              <a:buNone/>
              <a:defRPr/>
            </a:lvl1pPr>
          </a:lstStyle>
          <a:p>
            <a:r>
              <a:rPr lang="en-GB" dirty="0"/>
              <a:t>Click icon to add picture</a:t>
            </a:r>
          </a:p>
        </p:txBody>
      </p:sp>
      <p:sp>
        <p:nvSpPr>
          <p:cNvPr id="11" name="Picture Placeholder 10">
            <a:extLst>
              <a:ext uri="{FF2B5EF4-FFF2-40B4-BE49-F238E27FC236}">
                <a16:creationId xmlns:a16="http://schemas.microsoft.com/office/drawing/2014/main" id="{AFF5AC70-A6AF-4A4C-ADD2-0C2E12579DC9}"/>
              </a:ext>
            </a:extLst>
          </p:cNvPr>
          <p:cNvSpPr>
            <a:spLocks noGrp="1"/>
          </p:cNvSpPr>
          <p:nvPr>
            <p:ph type="pic" sz="quarter" idx="14"/>
          </p:nvPr>
        </p:nvSpPr>
        <p:spPr>
          <a:xfrm>
            <a:off x="4279900" y="1830388"/>
            <a:ext cx="3600000" cy="2278821"/>
          </a:xfrm>
        </p:spPr>
        <p:txBody>
          <a:bodyPr lIns="180000" tIns="180000"/>
          <a:lstStyle>
            <a:lvl1pPr>
              <a:buNone/>
              <a:defRPr/>
            </a:lvl1pPr>
          </a:lstStyle>
          <a:p>
            <a:r>
              <a:rPr lang="en-GB" dirty="0"/>
              <a:t>Click icon to add picture</a:t>
            </a:r>
          </a:p>
        </p:txBody>
      </p:sp>
      <p:sp>
        <p:nvSpPr>
          <p:cNvPr id="13" name="Picture Placeholder 12">
            <a:extLst>
              <a:ext uri="{FF2B5EF4-FFF2-40B4-BE49-F238E27FC236}">
                <a16:creationId xmlns:a16="http://schemas.microsoft.com/office/drawing/2014/main" id="{6967A073-392D-4A27-918B-33D4D41AAF85}"/>
              </a:ext>
            </a:extLst>
          </p:cNvPr>
          <p:cNvSpPr>
            <a:spLocks noGrp="1"/>
          </p:cNvSpPr>
          <p:nvPr>
            <p:ph type="pic" sz="quarter" idx="15"/>
          </p:nvPr>
        </p:nvSpPr>
        <p:spPr>
          <a:xfrm>
            <a:off x="8104188" y="1830378"/>
            <a:ext cx="3600000" cy="2278828"/>
          </a:xfrm>
        </p:spPr>
        <p:txBody>
          <a:bodyPr lIns="180000" tIns="180000"/>
          <a:lstStyle>
            <a:lvl1pPr>
              <a:buNone/>
              <a:defRPr/>
            </a:lvl1pPr>
          </a:lstStyle>
          <a:p>
            <a:r>
              <a:rPr lang="en-GB" dirty="0"/>
              <a:t>Click icon to add picture</a:t>
            </a:r>
          </a:p>
        </p:txBody>
      </p:sp>
      <p:sp>
        <p:nvSpPr>
          <p:cNvPr id="15" name="Text Placeholder 14">
            <a:extLst>
              <a:ext uri="{FF2B5EF4-FFF2-40B4-BE49-F238E27FC236}">
                <a16:creationId xmlns:a16="http://schemas.microsoft.com/office/drawing/2014/main" id="{C53FCEC2-C901-4F5E-B4D5-9D9FC4E9AF30}"/>
              </a:ext>
            </a:extLst>
          </p:cNvPr>
          <p:cNvSpPr>
            <a:spLocks noGrp="1"/>
          </p:cNvSpPr>
          <p:nvPr>
            <p:ph type="body" sz="quarter" idx="16"/>
          </p:nvPr>
        </p:nvSpPr>
        <p:spPr>
          <a:xfrm>
            <a:off x="466725" y="4351779"/>
            <a:ext cx="3600450" cy="324000"/>
          </a:xfrm>
        </p:spPr>
        <p:txBody>
          <a:bodyPr/>
          <a:lstStyle>
            <a:lvl1pPr marL="0" indent="0">
              <a:buFont typeface="Arial" panose="020B0604020202020204" pitchFamily="34" charset="0"/>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A80EF0C9-84C5-4D16-98B3-40ADAB1D501D}"/>
              </a:ext>
            </a:extLst>
          </p:cNvPr>
          <p:cNvSpPr>
            <a:spLocks noGrp="1"/>
          </p:cNvSpPr>
          <p:nvPr>
            <p:ph type="body" sz="quarter" idx="18"/>
          </p:nvPr>
        </p:nvSpPr>
        <p:spPr>
          <a:xfrm>
            <a:off x="4279900" y="4351772"/>
            <a:ext cx="3600450" cy="324000"/>
          </a:xfrm>
        </p:spPr>
        <p:txBody>
          <a:bodyPr/>
          <a:lstStyle>
            <a:lvl1pPr marL="0" indent="0">
              <a:buNone/>
              <a:defRPr sz="1477"/>
            </a:lvl1pPr>
          </a:lstStyle>
          <a:p>
            <a:pPr lvl="0"/>
            <a:r>
              <a:rPr lang="en-GB" dirty="0"/>
              <a:t>Click to edit Master text styles</a:t>
            </a:r>
          </a:p>
        </p:txBody>
      </p:sp>
      <p:sp>
        <p:nvSpPr>
          <p:cNvPr id="24" name="Text Placeholder 23">
            <a:extLst>
              <a:ext uri="{FF2B5EF4-FFF2-40B4-BE49-F238E27FC236}">
                <a16:creationId xmlns:a16="http://schemas.microsoft.com/office/drawing/2014/main" id="{775EA80A-9288-4611-85BF-7205D41634ED}"/>
              </a:ext>
            </a:extLst>
          </p:cNvPr>
          <p:cNvSpPr>
            <a:spLocks noGrp="1"/>
          </p:cNvSpPr>
          <p:nvPr>
            <p:ph type="body" sz="quarter" idx="20"/>
          </p:nvPr>
        </p:nvSpPr>
        <p:spPr>
          <a:xfrm>
            <a:off x="8091488" y="4351769"/>
            <a:ext cx="3600450" cy="324000"/>
          </a:xfrm>
        </p:spPr>
        <p:txBody>
          <a:bodyPr/>
          <a:lstStyle>
            <a:lvl1pPr marL="0" indent="0">
              <a:buNone/>
              <a:defRPr sz="1477"/>
            </a:lvl1pPr>
          </a:lstStyle>
          <a:p>
            <a:pPr lvl="0"/>
            <a:r>
              <a:rPr lang="en-GB" dirty="0"/>
              <a:t>Click to edit Master text styles</a:t>
            </a:r>
          </a:p>
        </p:txBody>
      </p:sp>
      <p:sp>
        <p:nvSpPr>
          <p:cNvPr id="2" name="Title 1">
            <a:extLst>
              <a:ext uri="{FF2B5EF4-FFF2-40B4-BE49-F238E27FC236}">
                <a16:creationId xmlns:a16="http://schemas.microsoft.com/office/drawing/2014/main" id="{F1CF6277-99A1-42CA-88B8-39D9E5BD8734}"/>
              </a:ext>
            </a:extLst>
          </p:cNvPr>
          <p:cNvSpPr>
            <a:spLocks noGrp="1"/>
          </p:cNvSpPr>
          <p:nvPr>
            <p:ph type="title"/>
          </p:nvPr>
        </p:nvSpPr>
        <p:spPr/>
        <p:txBody>
          <a:bodyPr/>
          <a:lstStyle/>
          <a:p>
            <a:r>
              <a:rPr lang="en-GB" dirty="0"/>
              <a:t>Click to edit Master title style</a:t>
            </a:r>
          </a:p>
        </p:txBody>
      </p:sp>
      <p:sp>
        <p:nvSpPr>
          <p:cNvPr id="6" name="Date Placeholder 5">
            <a:extLst>
              <a:ext uri="{FF2B5EF4-FFF2-40B4-BE49-F238E27FC236}">
                <a16:creationId xmlns:a16="http://schemas.microsoft.com/office/drawing/2014/main" id="{52260172-21F4-4AA3-AAED-87AFE6E0D18E}"/>
              </a:ext>
            </a:extLst>
          </p:cNvPr>
          <p:cNvSpPr>
            <a:spLocks noGrp="1"/>
          </p:cNvSpPr>
          <p:nvPr>
            <p:ph type="dt" sz="half" idx="22"/>
          </p:nvPr>
        </p:nvSpPr>
        <p:spPr/>
        <p:txBody>
          <a:bodyPr/>
          <a:lstStyle/>
          <a:p>
            <a:r>
              <a:rPr lang="en-GB" dirty="0"/>
              <a:t>H&amp;M Foundation</a:t>
            </a:r>
          </a:p>
        </p:txBody>
      </p:sp>
      <p:sp>
        <p:nvSpPr>
          <p:cNvPr id="7" name="Footer Placeholder 6">
            <a:extLst>
              <a:ext uri="{FF2B5EF4-FFF2-40B4-BE49-F238E27FC236}">
                <a16:creationId xmlns:a16="http://schemas.microsoft.com/office/drawing/2014/main" id="{9F014452-9EF6-41A7-A1B1-0853886C1A76}"/>
              </a:ext>
            </a:extLst>
          </p:cNvPr>
          <p:cNvSpPr>
            <a:spLocks noGrp="1"/>
          </p:cNvSpPr>
          <p:nvPr>
            <p:ph type="ftr" sz="quarter" idx="23"/>
          </p:nvPr>
        </p:nvSpPr>
        <p:spPr/>
        <p:txBody>
          <a:bodyPr/>
          <a:lstStyle/>
          <a:p>
            <a:endParaRPr lang="en-GB" dirty="0"/>
          </a:p>
        </p:txBody>
      </p:sp>
      <p:sp>
        <p:nvSpPr>
          <p:cNvPr id="8" name="Slide Number Placeholder 7">
            <a:extLst>
              <a:ext uri="{FF2B5EF4-FFF2-40B4-BE49-F238E27FC236}">
                <a16:creationId xmlns:a16="http://schemas.microsoft.com/office/drawing/2014/main" id="{B44BDAF7-C35E-48D5-9D8F-E64A9897F097}"/>
              </a:ext>
            </a:extLst>
          </p:cNvPr>
          <p:cNvSpPr>
            <a:spLocks noGrp="1"/>
          </p:cNvSpPr>
          <p:nvPr>
            <p:ph type="sldNum" sz="quarter" idx="24"/>
          </p:nvPr>
        </p:nvSpPr>
        <p:spPr/>
        <p:txBody>
          <a:bodyPr/>
          <a:lstStyle/>
          <a:p>
            <a:fld id="{0B1617BE-BA58-4B59-88D5-A8C7B239E913}" type="slidenum">
              <a:rPr lang="en-GB" smtClean="0"/>
              <a:pPr/>
              <a:t>‹#›</a:t>
            </a:fld>
            <a:endParaRPr lang="en-GB" dirty="0"/>
          </a:p>
        </p:txBody>
      </p:sp>
      <p:sp>
        <p:nvSpPr>
          <p:cNvPr id="3" name="Text Placeholder 3">
            <a:extLst>
              <a:ext uri="{FF2B5EF4-FFF2-40B4-BE49-F238E27FC236}">
                <a16:creationId xmlns:a16="http://schemas.microsoft.com/office/drawing/2014/main" id="{10035133-AA09-DFB0-64AF-7518F09A91D5}"/>
              </a:ext>
            </a:extLst>
          </p:cNvPr>
          <p:cNvSpPr>
            <a:spLocks noGrp="1"/>
          </p:cNvSpPr>
          <p:nvPr>
            <p:ph type="body" sz="quarter" idx="25"/>
          </p:nvPr>
        </p:nvSpPr>
        <p:spPr>
          <a:xfrm>
            <a:off x="466725" y="4708966"/>
            <a:ext cx="3600450" cy="144000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Text Placeholder 3">
            <a:extLst>
              <a:ext uri="{FF2B5EF4-FFF2-40B4-BE49-F238E27FC236}">
                <a16:creationId xmlns:a16="http://schemas.microsoft.com/office/drawing/2014/main" id="{46682155-F78F-BB6E-F150-DB5FE537DBCB}"/>
              </a:ext>
            </a:extLst>
          </p:cNvPr>
          <p:cNvSpPr>
            <a:spLocks noGrp="1"/>
          </p:cNvSpPr>
          <p:nvPr>
            <p:ph type="body" sz="quarter" idx="26"/>
          </p:nvPr>
        </p:nvSpPr>
        <p:spPr>
          <a:xfrm>
            <a:off x="4285232" y="4708966"/>
            <a:ext cx="3600450" cy="144000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3">
            <a:extLst>
              <a:ext uri="{FF2B5EF4-FFF2-40B4-BE49-F238E27FC236}">
                <a16:creationId xmlns:a16="http://schemas.microsoft.com/office/drawing/2014/main" id="{CC3B3072-7E0F-9B77-7AB3-32BB694337D8}"/>
              </a:ext>
            </a:extLst>
          </p:cNvPr>
          <p:cNvSpPr>
            <a:spLocks noGrp="1"/>
          </p:cNvSpPr>
          <p:nvPr>
            <p:ph type="body" sz="quarter" idx="27"/>
          </p:nvPr>
        </p:nvSpPr>
        <p:spPr>
          <a:xfrm>
            <a:off x="8103739" y="4708966"/>
            <a:ext cx="3600450" cy="144000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443284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36C9-FAA2-4693-BEA5-06B225832D98}"/>
              </a:ext>
            </a:extLst>
          </p:cNvPr>
          <p:cNvSpPr>
            <a:spLocks noGrp="1"/>
          </p:cNvSpPr>
          <p:nvPr>
            <p:ph type="title"/>
          </p:nvPr>
        </p:nvSpPr>
        <p:spPr/>
        <p:txBody>
          <a:bodyPr/>
          <a:lstStyle/>
          <a:p>
            <a:r>
              <a:rPr lang="en-GB" dirty="0"/>
              <a:t>Click to edit Master title style</a:t>
            </a:r>
          </a:p>
        </p:txBody>
      </p:sp>
      <p:sp>
        <p:nvSpPr>
          <p:cNvPr id="6" name="Date Placeholder 5">
            <a:extLst>
              <a:ext uri="{FF2B5EF4-FFF2-40B4-BE49-F238E27FC236}">
                <a16:creationId xmlns:a16="http://schemas.microsoft.com/office/drawing/2014/main" id="{6A825FC9-4801-4611-BE07-BF09A2D9A821}"/>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3DF8C43F-B556-4683-961F-0DDCC3AE7F13}"/>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B76FDABB-E992-458A-9B38-8535C9869255}"/>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10" name="Text Placeholder 7">
            <a:extLst>
              <a:ext uri="{FF2B5EF4-FFF2-40B4-BE49-F238E27FC236}">
                <a16:creationId xmlns:a16="http://schemas.microsoft.com/office/drawing/2014/main" id="{0E681FBE-7009-40B9-B458-1810B2F2E99D}"/>
              </a:ext>
            </a:extLst>
          </p:cNvPr>
          <p:cNvSpPr>
            <a:spLocks noGrp="1"/>
          </p:cNvSpPr>
          <p:nvPr>
            <p:ph type="body" sz="quarter" idx="17"/>
          </p:nvPr>
        </p:nvSpPr>
        <p:spPr>
          <a:xfrm>
            <a:off x="469393" y="1782503"/>
            <a:ext cx="11232000" cy="4356000"/>
          </a:xfrm>
        </p:spPr>
        <p:txBody>
          <a:bodyPr numCol="4" spcCol="198000"/>
          <a:lstStyle>
            <a:lvl1pPr>
              <a:defRPr sz="1477"/>
            </a:lvl1pPr>
            <a:lvl2pPr>
              <a:defRPr sz="1182"/>
            </a:lvl2pPr>
            <a:lvl3pPr>
              <a:defRPr sz="1182"/>
            </a:lvl3pPr>
            <a:lvl4pPr>
              <a:defRPr sz="1182"/>
            </a:lvl4pPr>
            <a:lvl5pPr>
              <a:defRPr sz="1182"/>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15058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mages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FB1A4A7-AC63-440B-A862-3AE768B5B473}"/>
              </a:ext>
            </a:extLst>
          </p:cNvPr>
          <p:cNvSpPr>
            <a:spLocks noGrp="1"/>
          </p:cNvSpPr>
          <p:nvPr>
            <p:ph type="pic" sz="quarter" idx="13"/>
          </p:nvPr>
        </p:nvSpPr>
        <p:spPr>
          <a:xfrm>
            <a:off x="466725" y="574675"/>
            <a:ext cx="2628000" cy="2988000"/>
          </a:xfrm>
        </p:spPr>
        <p:txBody>
          <a:bodyPr lIns="180000" tIns="180000"/>
          <a:lstStyle>
            <a:lvl1pPr>
              <a:buNone/>
              <a:defRPr/>
            </a:lvl1pPr>
          </a:lstStyle>
          <a:p>
            <a:r>
              <a:rPr lang="en-GB" dirty="0"/>
              <a:t>Click icon to add picture</a:t>
            </a:r>
          </a:p>
        </p:txBody>
      </p:sp>
      <p:sp>
        <p:nvSpPr>
          <p:cNvPr id="11" name="Picture Placeholder 10">
            <a:extLst>
              <a:ext uri="{FF2B5EF4-FFF2-40B4-BE49-F238E27FC236}">
                <a16:creationId xmlns:a16="http://schemas.microsoft.com/office/drawing/2014/main" id="{AFF5AC70-A6AF-4A4C-ADD2-0C2E12579DC9}"/>
              </a:ext>
            </a:extLst>
          </p:cNvPr>
          <p:cNvSpPr>
            <a:spLocks noGrp="1"/>
          </p:cNvSpPr>
          <p:nvPr>
            <p:ph type="pic" sz="quarter" idx="14"/>
          </p:nvPr>
        </p:nvSpPr>
        <p:spPr>
          <a:xfrm>
            <a:off x="3338385" y="574675"/>
            <a:ext cx="2628000" cy="2988000"/>
          </a:xfrm>
        </p:spPr>
        <p:txBody>
          <a:bodyPr lIns="180000" tIns="180000"/>
          <a:lstStyle>
            <a:lvl1pPr>
              <a:buNone/>
              <a:defRPr/>
            </a:lvl1pPr>
          </a:lstStyle>
          <a:p>
            <a:r>
              <a:rPr lang="en-GB" dirty="0"/>
              <a:t>Click icon to add picture</a:t>
            </a:r>
          </a:p>
        </p:txBody>
      </p:sp>
      <p:sp>
        <p:nvSpPr>
          <p:cNvPr id="13" name="Picture Placeholder 12">
            <a:extLst>
              <a:ext uri="{FF2B5EF4-FFF2-40B4-BE49-F238E27FC236}">
                <a16:creationId xmlns:a16="http://schemas.microsoft.com/office/drawing/2014/main" id="{6967A073-392D-4A27-918B-33D4D41AAF85}"/>
              </a:ext>
            </a:extLst>
          </p:cNvPr>
          <p:cNvSpPr>
            <a:spLocks noGrp="1"/>
          </p:cNvSpPr>
          <p:nvPr>
            <p:ph type="pic" sz="quarter" idx="15"/>
          </p:nvPr>
        </p:nvSpPr>
        <p:spPr>
          <a:xfrm>
            <a:off x="6210046" y="574675"/>
            <a:ext cx="2628000" cy="2988000"/>
          </a:xfrm>
        </p:spPr>
        <p:txBody>
          <a:bodyPr lIns="180000" tIns="180000"/>
          <a:lstStyle>
            <a:lvl1pPr>
              <a:buNone/>
              <a:defRPr/>
            </a:lvl1pPr>
          </a:lstStyle>
          <a:p>
            <a:r>
              <a:rPr lang="en-GB" dirty="0"/>
              <a:t>Click icon to add picture</a:t>
            </a:r>
          </a:p>
        </p:txBody>
      </p:sp>
      <p:sp>
        <p:nvSpPr>
          <p:cNvPr id="15" name="Text Placeholder 14">
            <a:extLst>
              <a:ext uri="{FF2B5EF4-FFF2-40B4-BE49-F238E27FC236}">
                <a16:creationId xmlns:a16="http://schemas.microsoft.com/office/drawing/2014/main" id="{C53FCEC2-C901-4F5E-B4D5-9D9FC4E9AF30}"/>
              </a:ext>
            </a:extLst>
          </p:cNvPr>
          <p:cNvSpPr>
            <a:spLocks noGrp="1"/>
          </p:cNvSpPr>
          <p:nvPr>
            <p:ph type="body" sz="quarter" idx="16"/>
          </p:nvPr>
        </p:nvSpPr>
        <p:spPr>
          <a:xfrm>
            <a:off x="466725" y="3805238"/>
            <a:ext cx="2628000" cy="324000"/>
          </a:xfrm>
        </p:spPr>
        <p:txBody>
          <a:bodyPr/>
          <a:lstStyle>
            <a:lvl1pPr marL="0" indent="0">
              <a:buFont typeface="Arial" panose="020B0604020202020204" pitchFamily="34" charset="0"/>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A80EF0C9-84C5-4D16-98B3-40ADAB1D501D}"/>
              </a:ext>
            </a:extLst>
          </p:cNvPr>
          <p:cNvSpPr>
            <a:spLocks noGrp="1"/>
          </p:cNvSpPr>
          <p:nvPr>
            <p:ph type="body" sz="quarter" idx="18"/>
          </p:nvPr>
        </p:nvSpPr>
        <p:spPr>
          <a:xfrm>
            <a:off x="3338385" y="3805238"/>
            <a:ext cx="2628000" cy="324000"/>
          </a:xfrm>
        </p:spPr>
        <p:txBody>
          <a:bodyPr/>
          <a:lstStyle>
            <a:lvl1pPr marL="0" indent="0">
              <a:buNone/>
              <a:defRPr sz="1477"/>
            </a:lvl1pPr>
          </a:lstStyle>
          <a:p>
            <a:pPr lvl="0"/>
            <a:r>
              <a:rPr lang="en-GB" dirty="0"/>
              <a:t>Click to edit Master text styles</a:t>
            </a:r>
          </a:p>
        </p:txBody>
      </p:sp>
      <p:sp>
        <p:nvSpPr>
          <p:cNvPr id="24" name="Text Placeholder 23">
            <a:extLst>
              <a:ext uri="{FF2B5EF4-FFF2-40B4-BE49-F238E27FC236}">
                <a16:creationId xmlns:a16="http://schemas.microsoft.com/office/drawing/2014/main" id="{775EA80A-9288-4611-85BF-7205D41634ED}"/>
              </a:ext>
            </a:extLst>
          </p:cNvPr>
          <p:cNvSpPr>
            <a:spLocks noGrp="1"/>
          </p:cNvSpPr>
          <p:nvPr>
            <p:ph type="body" sz="quarter" idx="20"/>
          </p:nvPr>
        </p:nvSpPr>
        <p:spPr>
          <a:xfrm>
            <a:off x="6210046" y="3805238"/>
            <a:ext cx="2628000" cy="324000"/>
          </a:xfrm>
        </p:spPr>
        <p:txBody>
          <a:bodyPr/>
          <a:lstStyle>
            <a:lvl1pPr marL="0" indent="0">
              <a:buNone/>
              <a:defRPr sz="1477"/>
            </a:lvl1pPr>
          </a:lstStyle>
          <a:p>
            <a:pPr lvl="0"/>
            <a:r>
              <a:rPr lang="en-GB" dirty="0"/>
              <a:t>Click to edit Master text styles</a:t>
            </a:r>
          </a:p>
        </p:txBody>
      </p:sp>
      <p:sp>
        <p:nvSpPr>
          <p:cNvPr id="8" name="Picture Placeholder 7">
            <a:extLst>
              <a:ext uri="{FF2B5EF4-FFF2-40B4-BE49-F238E27FC236}">
                <a16:creationId xmlns:a16="http://schemas.microsoft.com/office/drawing/2014/main" id="{D66DC57A-FBCB-4E99-B99B-868633B741FF}"/>
              </a:ext>
            </a:extLst>
          </p:cNvPr>
          <p:cNvSpPr>
            <a:spLocks noGrp="1"/>
          </p:cNvSpPr>
          <p:nvPr>
            <p:ph type="pic" sz="quarter" idx="22"/>
          </p:nvPr>
        </p:nvSpPr>
        <p:spPr>
          <a:xfrm>
            <a:off x="9081705" y="574676"/>
            <a:ext cx="2628000" cy="2987675"/>
          </a:xfrm>
        </p:spPr>
        <p:txBody>
          <a:bodyPr lIns="180000" tIns="180000"/>
          <a:lstStyle>
            <a:lvl1pPr>
              <a:buNone/>
              <a:defRPr/>
            </a:lvl1pPr>
          </a:lstStyle>
          <a:p>
            <a:r>
              <a:rPr lang="en-GB" dirty="0"/>
              <a:t>Click icon to add picture</a:t>
            </a:r>
          </a:p>
        </p:txBody>
      </p:sp>
      <p:sp>
        <p:nvSpPr>
          <p:cNvPr id="12" name="Text Placeholder 11">
            <a:extLst>
              <a:ext uri="{FF2B5EF4-FFF2-40B4-BE49-F238E27FC236}">
                <a16:creationId xmlns:a16="http://schemas.microsoft.com/office/drawing/2014/main" id="{C78C55AA-2056-40B9-8C59-FC883D08BBF3}"/>
              </a:ext>
            </a:extLst>
          </p:cNvPr>
          <p:cNvSpPr>
            <a:spLocks noGrp="1"/>
          </p:cNvSpPr>
          <p:nvPr>
            <p:ph type="body" sz="quarter" idx="23"/>
          </p:nvPr>
        </p:nvSpPr>
        <p:spPr>
          <a:xfrm>
            <a:off x="9082088" y="3805238"/>
            <a:ext cx="2627312" cy="324000"/>
          </a:xfrm>
        </p:spPr>
        <p:txBody>
          <a:bodyPr/>
          <a:lstStyle>
            <a:lvl1pPr>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2" name="Date Placeholder 1">
            <a:extLst>
              <a:ext uri="{FF2B5EF4-FFF2-40B4-BE49-F238E27FC236}">
                <a16:creationId xmlns:a16="http://schemas.microsoft.com/office/drawing/2014/main" id="{DED1E353-1769-4CEC-89E7-468F15BC9511}"/>
              </a:ext>
            </a:extLst>
          </p:cNvPr>
          <p:cNvSpPr>
            <a:spLocks noGrp="1"/>
          </p:cNvSpPr>
          <p:nvPr>
            <p:ph type="dt" sz="half" idx="25"/>
          </p:nvPr>
        </p:nvSpPr>
        <p:spPr/>
        <p:txBody>
          <a:bodyPr/>
          <a:lstStyle/>
          <a:p>
            <a:r>
              <a:rPr lang="en-GB" dirty="0"/>
              <a:t>H&amp;M Foundation</a:t>
            </a:r>
          </a:p>
        </p:txBody>
      </p:sp>
      <p:sp>
        <p:nvSpPr>
          <p:cNvPr id="6" name="Footer Placeholder 5">
            <a:extLst>
              <a:ext uri="{FF2B5EF4-FFF2-40B4-BE49-F238E27FC236}">
                <a16:creationId xmlns:a16="http://schemas.microsoft.com/office/drawing/2014/main" id="{98C40E6C-91BE-4404-B3FE-25F6BD234B97}"/>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0B56096F-4109-47EA-A1CD-21E0710A6DEA}"/>
              </a:ext>
            </a:extLst>
          </p:cNvPr>
          <p:cNvSpPr>
            <a:spLocks noGrp="1"/>
          </p:cNvSpPr>
          <p:nvPr>
            <p:ph type="sldNum" sz="quarter" idx="27"/>
          </p:nvPr>
        </p:nvSpPr>
        <p:spPr/>
        <p:txBody>
          <a:bodyPr/>
          <a:lstStyle/>
          <a:p>
            <a:fld id="{0B1617BE-BA58-4B59-88D5-A8C7B239E913}" type="slidenum">
              <a:rPr lang="en-GB" smtClean="0"/>
              <a:pPr/>
              <a:t>‹#›</a:t>
            </a:fld>
            <a:endParaRPr lang="en-GB" dirty="0"/>
          </a:p>
        </p:txBody>
      </p:sp>
      <p:sp>
        <p:nvSpPr>
          <p:cNvPr id="3" name="Text Placeholder 3">
            <a:extLst>
              <a:ext uri="{FF2B5EF4-FFF2-40B4-BE49-F238E27FC236}">
                <a16:creationId xmlns:a16="http://schemas.microsoft.com/office/drawing/2014/main" id="{D7181083-C8D1-DF7F-1C0F-EF6A8CFAD7B5}"/>
              </a:ext>
            </a:extLst>
          </p:cNvPr>
          <p:cNvSpPr>
            <a:spLocks noGrp="1"/>
          </p:cNvSpPr>
          <p:nvPr>
            <p:ph type="body" sz="quarter" idx="28"/>
          </p:nvPr>
        </p:nvSpPr>
        <p:spPr>
          <a:xfrm>
            <a:off x="466726" y="4162425"/>
            <a:ext cx="2627999"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Text Placeholder 3">
            <a:extLst>
              <a:ext uri="{FF2B5EF4-FFF2-40B4-BE49-F238E27FC236}">
                <a16:creationId xmlns:a16="http://schemas.microsoft.com/office/drawing/2014/main" id="{703471B8-DA49-479B-5232-C5D294F0DBC8}"/>
              </a:ext>
            </a:extLst>
          </p:cNvPr>
          <p:cNvSpPr>
            <a:spLocks noGrp="1"/>
          </p:cNvSpPr>
          <p:nvPr>
            <p:ph type="body" sz="quarter" idx="29"/>
          </p:nvPr>
        </p:nvSpPr>
        <p:spPr>
          <a:xfrm>
            <a:off x="3338387" y="4162425"/>
            <a:ext cx="2627999"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3">
            <a:extLst>
              <a:ext uri="{FF2B5EF4-FFF2-40B4-BE49-F238E27FC236}">
                <a16:creationId xmlns:a16="http://schemas.microsoft.com/office/drawing/2014/main" id="{BF21DD27-CB9C-EBBD-E600-1BC414AB0E55}"/>
              </a:ext>
            </a:extLst>
          </p:cNvPr>
          <p:cNvSpPr>
            <a:spLocks noGrp="1"/>
          </p:cNvSpPr>
          <p:nvPr>
            <p:ph type="body" sz="quarter" idx="30"/>
          </p:nvPr>
        </p:nvSpPr>
        <p:spPr>
          <a:xfrm>
            <a:off x="6210046" y="4162425"/>
            <a:ext cx="2627999"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0" name="Text Placeholder 3">
            <a:extLst>
              <a:ext uri="{FF2B5EF4-FFF2-40B4-BE49-F238E27FC236}">
                <a16:creationId xmlns:a16="http://schemas.microsoft.com/office/drawing/2014/main" id="{97131352-203D-32D1-E906-9BDA3834110B}"/>
              </a:ext>
            </a:extLst>
          </p:cNvPr>
          <p:cNvSpPr>
            <a:spLocks noGrp="1"/>
          </p:cNvSpPr>
          <p:nvPr>
            <p:ph type="body" sz="quarter" idx="31"/>
          </p:nvPr>
        </p:nvSpPr>
        <p:spPr>
          <a:xfrm>
            <a:off x="9081707" y="4162425"/>
            <a:ext cx="2627999" cy="1974850"/>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537896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Four Images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FB1A4A7-AC63-440B-A862-3AE768B5B473}"/>
              </a:ext>
            </a:extLst>
          </p:cNvPr>
          <p:cNvSpPr>
            <a:spLocks noGrp="1"/>
          </p:cNvSpPr>
          <p:nvPr>
            <p:ph type="pic" sz="quarter" idx="13"/>
          </p:nvPr>
        </p:nvSpPr>
        <p:spPr>
          <a:xfrm>
            <a:off x="466725" y="1835912"/>
            <a:ext cx="2628000" cy="2305165"/>
          </a:xfrm>
        </p:spPr>
        <p:txBody>
          <a:bodyPr lIns="180000" tIns="180000"/>
          <a:lstStyle>
            <a:lvl1pPr>
              <a:buNone/>
              <a:defRPr/>
            </a:lvl1pPr>
          </a:lstStyle>
          <a:p>
            <a:r>
              <a:rPr lang="en-GB" dirty="0"/>
              <a:t>Click icon to add picture</a:t>
            </a:r>
          </a:p>
        </p:txBody>
      </p:sp>
      <p:sp>
        <p:nvSpPr>
          <p:cNvPr id="11" name="Picture Placeholder 10">
            <a:extLst>
              <a:ext uri="{FF2B5EF4-FFF2-40B4-BE49-F238E27FC236}">
                <a16:creationId xmlns:a16="http://schemas.microsoft.com/office/drawing/2014/main" id="{AFF5AC70-A6AF-4A4C-ADD2-0C2E12579DC9}"/>
              </a:ext>
            </a:extLst>
          </p:cNvPr>
          <p:cNvSpPr>
            <a:spLocks noGrp="1"/>
          </p:cNvSpPr>
          <p:nvPr>
            <p:ph type="pic" sz="quarter" idx="14"/>
          </p:nvPr>
        </p:nvSpPr>
        <p:spPr>
          <a:xfrm>
            <a:off x="3338385" y="1835912"/>
            <a:ext cx="2628000" cy="2305165"/>
          </a:xfrm>
        </p:spPr>
        <p:txBody>
          <a:bodyPr lIns="180000" tIns="180000"/>
          <a:lstStyle>
            <a:lvl1pPr>
              <a:buNone/>
              <a:defRPr/>
            </a:lvl1pPr>
          </a:lstStyle>
          <a:p>
            <a:r>
              <a:rPr lang="en-GB" dirty="0"/>
              <a:t>Click icon to add picture</a:t>
            </a:r>
          </a:p>
        </p:txBody>
      </p:sp>
      <p:sp>
        <p:nvSpPr>
          <p:cNvPr id="13" name="Picture Placeholder 12">
            <a:extLst>
              <a:ext uri="{FF2B5EF4-FFF2-40B4-BE49-F238E27FC236}">
                <a16:creationId xmlns:a16="http://schemas.microsoft.com/office/drawing/2014/main" id="{6967A073-392D-4A27-918B-33D4D41AAF85}"/>
              </a:ext>
            </a:extLst>
          </p:cNvPr>
          <p:cNvSpPr>
            <a:spLocks noGrp="1"/>
          </p:cNvSpPr>
          <p:nvPr>
            <p:ph type="pic" sz="quarter" idx="15"/>
          </p:nvPr>
        </p:nvSpPr>
        <p:spPr>
          <a:xfrm>
            <a:off x="6210046" y="1835912"/>
            <a:ext cx="2628000" cy="2305165"/>
          </a:xfrm>
        </p:spPr>
        <p:txBody>
          <a:bodyPr lIns="180000" tIns="180000"/>
          <a:lstStyle>
            <a:lvl1pPr>
              <a:buNone/>
              <a:defRPr/>
            </a:lvl1pPr>
          </a:lstStyle>
          <a:p>
            <a:r>
              <a:rPr lang="en-GB" dirty="0"/>
              <a:t>Click icon to add picture</a:t>
            </a:r>
          </a:p>
        </p:txBody>
      </p:sp>
      <p:sp>
        <p:nvSpPr>
          <p:cNvPr id="15" name="Text Placeholder 14">
            <a:extLst>
              <a:ext uri="{FF2B5EF4-FFF2-40B4-BE49-F238E27FC236}">
                <a16:creationId xmlns:a16="http://schemas.microsoft.com/office/drawing/2014/main" id="{C53FCEC2-C901-4F5E-B4D5-9D9FC4E9AF30}"/>
              </a:ext>
            </a:extLst>
          </p:cNvPr>
          <p:cNvSpPr>
            <a:spLocks noGrp="1"/>
          </p:cNvSpPr>
          <p:nvPr>
            <p:ph type="body" sz="quarter" idx="16"/>
          </p:nvPr>
        </p:nvSpPr>
        <p:spPr>
          <a:xfrm>
            <a:off x="466725" y="4370151"/>
            <a:ext cx="2628000" cy="324000"/>
          </a:xfrm>
        </p:spPr>
        <p:txBody>
          <a:bodyPr/>
          <a:lstStyle>
            <a:lvl1pPr marL="0" indent="0">
              <a:buFont typeface="Arial" panose="020B0604020202020204" pitchFamily="34" charset="0"/>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19" name="Text Placeholder 18">
            <a:extLst>
              <a:ext uri="{FF2B5EF4-FFF2-40B4-BE49-F238E27FC236}">
                <a16:creationId xmlns:a16="http://schemas.microsoft.com/office/drawing/2014/main" id="{A80EF0C9-84C5-4D16-98B3-40ADAB1D501D}"/>
              </a:ext>
            </a:extLst>
          </p:cNvPr>
          <p:cNvSpPr>
            <a:spLocks noGrp="1"/>
          </p:cNvSpPr>
          <p:nvPr>
            <p:ph type="body" sz="quarter" idx="18"/>
          </p:nvPr>
        </p:nvSpPr>
        <p:spPr>
          <a:xfrm>
            <a:off x="3338385" y="4370151"/>
            <a:ext cx="2628000" cy="324000"/>
          </a:xfrm>
        </p:spPr>
        <p:txBody>
          <a:bodyPr/>
          <a:lstStyle>
            <a:lvl1pPr marL="0" indent="0">
              <a:buNone/>
              <a:defRPr sz="1477"/>
            </a:lvl1pPr>
          </a:lstStyle>
          <a:p>
            <a:pPr lvl="0"/>
            <a:r>
              <a:rPr lang="en-GB" dirty="0"/>
              <a:t>Click to edit Master text styles</a:t>
            </a:r>
          </a:p>
        </p:txBody>
      </p:sp>
      <p:sp>
        <p:nvSpPr>
          <p:cNvPr id="24" name="Text Placeholder 23">
            <a:extLst>
              <a:ext uri="{FF2B5EF4-FFF2-40B4-BE49-F238E27FC236}">
                <a16:creationId xmlns:a16="http://schemas.microsoft.com/office/drawing/2014/main" id="{775EA80A-9288-4611-85BF-7205D41634ED}"/>
              </a:ext>
            </a:extLst>
          </p:cNvPr>
          <p:cNvSpPr>
            <a:spLocks noGrp="1"/>
          </p:cNvSpPr>
          <p:nvPr>
            <p:ph type="body" sz="quarter" idx="20"/>
          </p:nvPr>
        </p:nvSpPr>
        <p:spPr>
          <a:xfrm>
            <a:off x="6210046" y="4370151"/>
            <a:ext cx="2628000" cy="324000"/>
          </a:xfrm>
        </p:spPr>
        <p:txBody>
          <a:bodyPr/>
          <a:lstStyle>
            <a:lvl1pPr marL="0" indent="0">
              <a:buNone/>
              <a:defRPr sz="1477"/>
            </a:lvl1pPr>
          </a:lstStyle>
          <a:p>
            <a:pPr lvl="0"/>
            <a:r>
              <a:rPr lang="en-GB" dirty="0"/>
              <a:t>Click to edit Master text styles</a:t>
            </a:r>
          </a:p>
        </p:txBody>
      </p:sp>
      <p:sp>
        <p:nvSpPr>
          <p:cNvPr id="8" name="Picture Placeholder 7">
            <a:extLst>
              <a:ext uri="{FF2B5EF4-FFF2-40B4-BE49-F238E27FC236}">
                <a16:creationId xmlns:a16="http://schemas.microsoft.com/office/drawing/2014/main" id="{D66DC57A-FBCB-4E99-B99B-868633B741FF}"/>
              </a:ext>
            </a:extLst>
          </p:cNvPr>
          <p:cNvSpPr>
            <a:spLocks noGrp="1"/>
          </p:cNvSpPr>
          <p:nvPr>
            <p:ph type="pic" sz="quarter" idx="22"/>
          </p:nvPr>
        </p:nvSpPr>
        <p:spPr>
          <a:xfrm>
            <a:off x="9081705" y="1835912"/>
            <a:ext cx="2628000" cy="2304914"/>
          </a:xfrm>
        </p:spPr>
        <p:txBody>
          <a:bodyPr lIns="180000" tIns="180000"/>
          <a:lstStyle>
            <a:lvl1pPr>
              <a:buNone/>
              <a:defRPr/>
            </a:lvl1pPr>
          </a:lstStyle>
          <a:p>
            <a:r>
              <a:rPr lang="en-GB" dirty="0"/>
              <a:t>Click icon to add picture</a:t>
            </a:r>
          </a:p>
        </p:txBody>
      </p:sp>
      <p:sp>
        <p:nvSpPr>
          <p:cNvPr id="12" name="Text Placeholder 11">
            <a:extLst>
              <a:ext uri="{FF2B5EF4-FFF2-40B4-BE49-F238E27FC236}">
                <a16:creationId xmlns:a16="http://schemas.microsoft.com/office/drawing/2014/main" id="{C78C55AA-2056-40B9-8C59-FC883D08BBF3}"/>
              </a:ext>
            </a:extLst>
          </p:cNvPr>
          <p:cNvSpPr>
            <a:spLocks noGrp="1"/>
          </p:cNvSpPr>
          <p:nvPr>
            <p:ph type="body" sz="quarter" idx="23"/>
          </p:nvPr>
        </p:nvSpPr>
        <p:spPr>
          <a:xfrm>
            <a:off x="9082088" y="4370151"/>
            <a:ext cx="2627312" cy="324000"/>
          </a:xfrm>
        </p:spPr>
        <p:txBody>
          <a:bodyPr/>
          <a:lstStyle>
            <a:lvl1pPr>
              <a:buNone/>
              <a:defRPr sz="1477"/>
            </a:lvl1pPr>
            <a:lvl2pPr>
              <a:buNone/>
              <a:defRPr/>
            </a:lvl2pPr>
            <a:lvl3pPr>
              <a:buNone/>
              <a:defRPr/>
            </a:lvl3pPr>
            <a:lvl4pPr>
              <a:buNone/>
              <a:defRPr/>
            </a:lvl4pPr>
            <a:lvl5pPr>
              <a:buNone/>
              <a:defRPr/>
            </a:lvl5pPr>
          </a:lstStyle>
          <a:p>
            <a:pPr lvl="0"/>
            <a:r>
              <a:rPr lang="en-GB" dirty="0"/>
              <a:t>Click to edit Master text styles</a:t>
            </a:r>
          </a:p>
        </p:txBody>
      </p:sp>
      <p:sp>
        <p:nvSpPr>
          <p:cNvPr id="7" name="Title 6">
            <a:extLst>
              <a:ext uri="{FF2B5EF4-FFF2-40B4-BE49-F238E27FC236}">
                <a16:creationId xmlns:a16="http://schemas.microsoft.com/office/drawing/2014/main" id="{F0DECC90-D973-4EBE-AE84-9D794DDFFBD1}"/>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3C4D9E5C-FB58-4516-9333-99D949FE65B3}"/>
              </a:ext>
            </a:extLst>
          </p:cNvPr>
          <p:cNvSpPr>
            <a:spLocks noGrp="1"/>
          </p:cNvSpPr>
          <p:nvPr>
            <p:ph type="dt" sz="half" idx="25"/>
          </p:nvPr>
        </p:nvSpPr>
        <p:spPr/>
        <p:txBody>
          <a:bodyPr/>
          <a:lstStyle/>
          <a:p>
            <a:r>
              <a:rPr lang="en-GB" dirty="0"/>
              <a:t>H&amp;M Foundation</a:t>
            </a:r>
          </a:p>
        </p:txBody>
      </p:sp>
      <p:sp>
        <p:nvSpPr>
          <p:cNvPr id="6" name="Footer Placeholder 5">
            <a:extLst>
              <a:ext uri="{FF2B5EF4-FFF2-40B4-BE49-F238E27FC236}">
                <a16:creationId xmlns:a16="http://schemas.microsoft.com/office/drawing/2014/main" id="{92864322-862B-40F7-BEFF-DC2963F21AB8}"/>
              </a:ext>
            </a:extLst>
          </p:cNvPr>
          <p:cNvSpPr>
            <a:spLocks noGrp="1"/>
          </p:cNvSpPr>
          <p:nvPr>
            <p:ph type="ftr" sz="quarter" idx="26"/>
          </p:nvPr>
        </p:nvSpPr>
        <p:spPr/>
        <p:txBody>
          <a:bodyPr/>
          <a:lstStyle/>
          <a:p>
            <a:endParaRPr lang="en-GB" dirty="0"/>
          </a:p>
        </p:txBody>
      </p:sp>
      <p:sp>
        <p:nvSpPr>
          <p:cNvPr id="10" name="Slide Number Placeholder 9">
            <a:extLst>
              <a:ext uri="{FF2B5EF4-FFF2-40B4-BE49-F238E27FC236}">
                <a16:creationId xmlns:a16="http://schemas.microsoft.com/office/drawing/2014/main" id="{01BD099F-4F70-40E8-AE29-A3DCA44F1388}"/>
              </a:ext>
            </a:extLst>
          </p:cNvPr>
          <p:cNvSpPr>
            <a:spLocks noGrp="1"/>
          </p:cNvSpPr>
          <p:nvPr>
            <p:ph type="sldNum" sz="quarter" idx="27"/>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AAB92185-8106-8A0A-EE41-F64444D10641}"/>
              </a:ext>
            </a:extLst>
          </p:cNvPr>
          <p:cNvSpPr>
            <a:spLocks noGrp="1"/>
          </p:cNvSpPr>
          <p:nvPr>
            <p:ph type="body" sz="quarter" idx="28"/>
          </p:nvPr>
        </p:nvSpPr>
        <p:spPr>
          <a:xfrm>
            <a:off x="466726" y="4727341"/>
            <a:ext cx="2627999"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3">
            <a:extLst>
              <a:ext uri="{FF2B5EF4-FFF2-40B4-BE49-F238E27FC236}">
                <a16:creationId xmlns:a16="http://schemas.microsoft.com/office/drawing/2014/main" id="{CB808E44-CDCA-E112-4155-B7F7A8C9C128}"/>
              </a:ext>
            </a:extLst>
          </p:cNvPr>
          <p:cNvSpPr>
            <a:spLocks noGrp="1"/>
          </p:cNvSpPr>
          <p:nvPr>
            <p:ph type="body" sz="quarter" idx="29"/>
          </p:nvPr>
        </p:nvSpPr>
        <p:spPr>
          <a:xfrm>
            <a:off x="3338385" y="4727341"/>
            <a:ext cx="2627999"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4" name="Text Placeholder 3">
            <a:extLst>
              <a:ext uri="{FF2B5EF4-FFF2-40B4-BE49-F238E27FC236}">
                <a16:creationId xmlns:a16="http://schemas.microsoft.com/office/drawing/2014/main" id="{A3BD7E4F-6C78-D2A7-1F22-35B6A7A25A82}"/>
              </a:ext>
            </a:extLst>
          </p:cNvPr>
          <p:cNvSpPr>
            <a:spLocks noGrp="1"/>
          </p:cNvSpPr>
          <p:nvPr>
            <p:ph type="body" sz="quarter" idx="30"/>
          </p:nvPr>
        </p:nvSpPr>
        <p:spPr>
          <a:xfrm>
            <a:off x="6210045" y="4727341"/>
            <a:ext cx="2627999"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8" name="Text Placeholder 3">
            <a:extLst>
              <a:ext uri="{FF2B5EF4-FFF2-40B4-BE49-F238E27FC236}">
                <a16:creationId xmlns:a16="http://schemas.microsoft.com/office/drawing/2014/main" id="{CC3051F2-A20A-4862-8583-7F43B1D44E3D}"/>
              </a:ext>
            </a:extLst>
          </p:cNvPr>
          <p:cNvSpPr>
            <a:spLocks noGrp="1"/>
          </p:cNvSpPr>
          <p:nvPr>
            <p:ph type="body" sz="quarter" idx="31"/>
          </p:nvPr>
        </p:nvSpPr>
        <p:spPr>
          <a:xfrm>
            <a:off x="9081707" y="4727341"/>
            <a:ext cx="2627999"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779490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Five Images Tex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5ED4A56-A7BF-4982-83E0-04F5C1EF376C}"/>
              </a:ext>
            </a:extLst>
          </p:cNvPr>
          <p:cNvSpPr>
            <a:spLocks noGrp="1"/>
          </p:cNvSpPr>
          <p:nvPr>
            <p:ph type="pic" sz="quarter" idx="28"/>
          </p:nvPr>
        </p:nvSpPr>
        <p:spPr bwMode="white">
          <a:xfrm>
            <a:off x="466724"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26" name="Picture Placeholder 25">
            <a:extLst>
              <a:ext uri="{FF2B5EF4-FFF2-40B4-BE49-F238E27FC236}">
                <a16:creationId xmlns:a16="http://schemas.microsoft.com/office/drawing/2014/main" id="{9A87F19A-6D2B-4303-BE12-8678524848C8}"/>
              </a:ext>
            </a:extLst>
          </p:cNvPr>
          <p:cNvSpPr>
            <a:spLocks noGrp="1"/>
          </p:cNvSpPr>
          <p:nvPr>
            <p:ph type="pic" sz="quarter" idx="29"/>
          </p:nvPr>
        </p:nvSpPr>
        <p:spPr bwMode="white">
          <a:xfrm>
            <a:off x="2758169"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32" name="Picture Placeholder 31">
            <a:extLst>
              <a:ext uri="{FF2B5EF4-FFF2-40B4-BE49-F238E27FC236}">
                <a16:creationId xmlns:a16="http://schemas.microsoft.com/office/drawing/2014/main" id="{40BBFD3D-FDA8-4769-8F20-A90D97BA8CE1}"/>
              </a:ext>
            </a:extLst>
          </p:cNvPr>
          <p:cNvSpPr>
            <a:spLocks noGrp="1"/>
          </p:cNvSpPr>
          <p:nvPr>
            <p:ph type="pic" sz="quarter" idx="15"/>
          </p:nvPr>
        </p:nvSpPr>
        <p:spPr bwMode="white">
          <a:xfrm>
            <a:off x="5049614"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40" name="Picture Placeholder 39">
            <a:extLst>
              <a:ext uri="{FF2B5EF4-FFF2-40B4-BE49-F238E27FC236}">
                <a16:creationId xmlns:a16="http://schemas.microsoft.com/office/drawing/2014/main" id="{1AFBA2CF-EC37-4FDC-8577-3A4A1204BDBF}"/>
              </a:ext>
            </a:extLst>
          </p:cNvPr>
          <p:cNvSpPr>
            <a:spLocks noGrp="1"/>
          </p:cNvSpPr>
          <p:nvPr>
            <p:ph type="pic" sz="quarter" idx="22"/>
          </p:nvPr>
        </p:nvSpPr>
        <p:spPr bwMode="white">
          <a:xfrm>
            <a:off x="7341059"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7" name="Title 6">
            <a:extLst>
              <a:ext uri="{FF2B5EF4-FFF2-40B4-BE49-F238E27FC236}">
                <a16:creationId xmlns:a16="http://schemas.microsoft.com/office/drawing/2014/main" id="{F0DECC90-D973-4EBE-AE84-9D794DDFFBD1}"/>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3C4D9E5C-FB58-4516-9333-99D949FE65B3}"/>
              </a:ext>
            </a:extLst>
          </p:cNvPr>
          <p:cNvSpPr>
            <a:spLocks noGrp="1"/>
          </p:cNvSpPr>
          <p:nvPr>
            <p:ph type="dt" sz="half" idx="25"/>
          </p:nvPr>
        </p:nvSpPr>
        <p:spPr/>
        <p:txBody>
          <a:bodyPr/>
          <a:lstStyle/>
          <a:p>
            <a:r>
              <a:rPr lang="en-GB" dirty="0"/>
              <a:t>H&amp;M Foundation</a:t>
            </a:r>
          </a:p>
        </p:txBody>
      </p:sp>
      <p:sp>
        <p:nvSpPr>
          <p:cNvPr id="6" name="Footer Placeholder 5">
            <a:extLst>
              <a:ext uri="{FF2B5EF4-FFF2-40B4-BE49-F238E27FC236}">
                <a16:creationId xmlns:a16="http://schemas.microsoft.com/office/drawing/2014/main" id="{92864322-862B-40F7-BEFF-DC2963F21AB8}"/>
              </a:ext>
            </a:extLst>
          </p:cNvPr>
          <p:cNvSpPr>
            <a:spLocks noGrp="1"/>
          </p:cNvSpPr>
          <p:nvPr>
            <p:ph type="ftr" sz="quarter" idx="26"/>
          </p:nvPr>
        </p:nvSpPr>
        <p:spPr/>
        <p:txBody>
          <a:bodyPr/>
          <a:lstStyle/>
          <a:p>
            <a:endParaRPr lang="en-GB" dirty="0"/>
          </a:p>
        </p:txBody>
      </p:sp>
      <p:sp>
        <p:nvSpPr>
          <p:cNvPr id="10" name="Slide Number Placeholder 9">
            <a:extLst>
              <a:ext uri="{FF2B5EF4-FFF2-40B4-BE49-F238E27FC236}">
                <a16:creationId xmlns:a16="http://schemas.microsoft.com/office/drawing/2014/main" id="{01BD099F-4F70-40E8-AE29-A3DCA44F1388}"/>
              </a:ext>
            </a:extLst>
          </p:cNvPr>
          <p:cNvSpPr>
            <a:spLocks noGrp="1"/>
          </p:cNvSpPr>
          <p:nvPr>
            <p:ph type="sldNum" sz="quarter" idx="27"/>
          </p:nvPr>
        </p:nvSpPr>
        <p:spPr/>
        <p:txBody>
          <a:bodyPr/>
          <a:lstStyle/>
          <a:p>
            <a:fld id="{0B1617BE-BA58-4B59-88D5-A8C7B239E913}" type="slidenum">
              <a:rPr lang="en-GB" smtClean="0"/>
              <a:pPr/>
              <a:t>‹#›</a:t>
            </a:fld>
            <a:endParaRPr lang="en-GB" dirty="0"/>
          </a:p>
        </p:txBody>
      </p:sp>
      <p:sp>
        <p:nvSpPr>
          <p:cNvPr id="25" name="Text Placeholder 14">
            <a:extLst>
              <a:ext uri="{FF2B5EF4-FFF2-40B4-BE49-F238E27FC236}">
                <a16:creationId xmlns:a16="http://schemas.microsoft.com/office/drawing/2014/main" id="{3B6A8762-C4B3-45AB-99C6-E1EC9B532EBE}"/>
              </a:ext>
            </a:extLst>
          </p:cNvPr>
          <p:cNvSpPr>
            <a:spLocks noGrp="1"/>
          </p:cNvSpPr>
          <p:nvPr>
            <p:ph type="body" sz="quarter" idx="16"/>
          </p:nvPr>
        </p:nvSpPr>
        <p:spPr>
          <a:xfrm>
            <a:off x="466725" y="4370151"/>
            <a:ext cx="2077200" cy="324000"/>
          </a:xfrm>
        </p:spPr>
        <p:txBody>
          <a:bodyPr/>
          <a:lstStyle>
            <a:lvl1pPr marL="0" indent="0">
              <a:buFont typeface="Arial" panose="020B0604020202020204" pitchFamily="34" charset="0"/>
              <a:buNone/>
              <a:defRPr sz="1477" cap="none" baseline="0"/>
            </a:lvl1pPr>
            <a:lvl2pPr>
              <a:buNone/>
              <a:defRPr/>
            </a:lvl2pPr>
            <a:lvl3pPr>
              <a:buNone/>
              <a:defRPr/>
            </a:lvl3pPr>
            <a:lvl4pPr>
              <a:buNone/>
              <a:defRPr/>
            </a:lvl4pPr>
            <a:lvl5pPr>
              <a:buNone/>
              <a:defRPr/>
            </a:lvl5pPr>
          </a:lstStyle>
          <a:p>
            <a:pPr lvl="0"/>
            <a:r>
              <a:rPr lang="en-GB" dirty="0"/>
              <a:t>Click to edit Master text styles</a:t>
            </a:r>
          </a:p>
        </p:txBody>
      </p:sp>
      <p:sp>
        <p:nvSpPr>
          <p:cNvPr id="28" name="Text Placeholder 18">
            <a:extLst>
              <a:ext uri="{FF2B5EF4-FFF2-40B4-BE49-F238E27FC236}">
                <a16:creationId xmlns:a16="http://schemas.microsoft.com/office/drawing/2014/main" id="{B9834BB5-A73C-4FAD-B604-3B7527CE85FC}"/>
              </a:ext>
            </a:extLst>
          </p:cNvPr>
          <p:cNvSpPr>
            <a:spLocks noGrp="1"/>
          </p:cNvSpPr>
          <p:nvPr>
            <p:ph type="body" sz="quarter" idx="18"/>
          </p:nvPr>
        </p:nvSpPr>
        <p:spPr>
          <a:xfrm>
            <a:off x="2758170" y="4370151"/>
            <a:ext cx="2077200" cy="324000"/>
          </a:xfrm>
        </p:spPr>
        <p:txBody>
          <a:bodyPr/>
          <a:lstStyle>
            <a:lvl1pPr marL="0" indent="0">
              <a:buNone/>
              <a:defRPr sz="1477" cap="none" baseline="0"/>
            </a:lvl1pPr>
          </a:lstStyle>
          <a:p>
            <a:pPr lvl="0"/>
            <a:r>
              <a:rPr lang="en-GB" dirty="0"/>
              <a:t>Click to edit Master text styles</a:t>
            </a:r>
          </a:p>
        </p:txBody>
      </p:sp>
      <p:sp>
        <p:nvSpPr>
          <p:cNvPr id="30" name="Text Placeholder 23">
            <a:extLst>
              <a:ext uri="{FF2B5EF4-FFF2-40B4-BE49-F238E27FC236}">
                <a16:creationId xmlns:a16="http://schemas.microsoft.com/office/drawing/2014/main" id="{50D29DFC-F01E-4BF6-A00E-E5E207E2F86A}"/>
              </a:ext>
            </a:extLst>
          </p:cNvPr>
          <p:cNvSpPr>
            <a:spLocks noGrp="1"/>
          </p:cNvSpPr>
          <p:nvPr>
            <p:ph type="body" sz="quarter" idx="20"/>
          </p:nvPr>
        </p:nvSpPr>
        <p:spPr>
          <a:xfrm>
            <a:off x="5049615" y="4370151"/>
            <a:ext cx="2077200" cy="324000"/>
          </a:xfrm>
        </p:spPr>
        <p:txBody>
          <a:bodyPr/>
          <a:lstStyle>
            <a:lvl1pPr marL="0" indent="0">
              <a:buNone/>
              <a:defRPr sz="1477" cap="none" baseline="0"/>
            </a:lvl1pPr>
          </a:lstStyle>
          <a:p>
            <a:pPr lvl="0"/>
            <a:r>
              <a:rPr lang="en-GB" dirty="0"/>
              <a:t>Click to edit Master text styles</a:t>
            </a:r>
          </a:p>
        </p:txBody>
      </p:sp>
      <p:sp>
        <p:nvSpPr>
          <p:cNvPr id="37" name="Text Placeholder 23">
            <a:extLst>
              <a:ext uri="{FF2B5EF4-FFF2-40B4-BE49-F238E27FC236}">
                <a16:creationId xmlns:a16="http://schemas.microsoft.com/office/drawing/2014/main" id="{4567043B-F49C-442A-A27C-A79F9CEDF305}"/>
              </a:ext>
            </a:extLst>
          </p:cNvPr>
          <p:cNvSpPr>
            <a:spLocks noGrp="1"/>
          </p:cNvSpPr>
          <p:nvPr>
            <p:ph type="body" sz="quarter" idx="30"/>
          </p:nvPr>
        </p:nvSpPr>
        <p:spPr>
          <a:xfrm>
            <a:off x="7341060" y="4370151"/>
            <a:ext cx="2077200" cy="324000"/>
          </a:xfrm>
        </p:spPr>
        <p:txBody>
          <a:bodyPr/>
          <a:lstStyle>
            <a:lvl1pPr marL="0" indent="0">
              <a:buNone/>
              <a:defRPr sz="1477" cap="none" baseline="0"/>
            </a:lvl1pPr>
          </a:lstStyle>
          <a:p>
            <a:pPr lvl="0"/>
            <a:r>
              <a:rPr lang="en-GB" dirty="0"/>
              <a:t>Click to edit Master text styles</a:t>
            </a:r>
          </a:p>
        </p:txBody>
      </p:sp>
      <p:sp>
        <p:nvSpPr>
          <p:cNvPr id="41" name="Picture Placeholder 40">
            <a:extLst>
              <a:ext uri="{FF2B5EF4-FFF2-40B4-BE49-F238E27FC236}">
                <a16:creationId xmlns:a16="http://schemas.microsoft.com/office/drawing/2014/main" id="{46E304A0-DF5D-4D20-8E5C-0C1F700619D8}"/>
              </a:ext>
            </a:extLst>
          </p:cNvPr>
          <p:cNvSpPr>
            <a:spLocks noGrp="1"/>
          </p:cNvSpPr>
          <p:nvPr>
            <p:ph type="pic" sz="quarter" idx="32"/>
          </p:nvPr>
        </p:nvSpPr>
        <p:spPr bwMode="white">
          <a:xfrm>
            <a:off x="9632505" y="1830389"/>
            <a:ext cx="2077200" cy="2319251"/>
          </a:xfrm>
          <a:custGeom>
            <a:avLst/>
            <a:gdLst>
              <a:gd name="connsiteX0" fmla="*/ 0 w 2249170"/>
              <a:gd name="connsiteY0" fmla="*/ 0 h 2381801"/>
              <a:gd name="connsiteX1" fmla="*/ 2249170 w 2249170"/>
              <a:gd name="connsiteY1" fmla="*/ 0 h 2381801"/>
              <a:gd name="connsiteX2" fmla="*/ 2249170 w 2249170"/>
              <a:gd name="connsiteY2" fmla="*/ 2381801 h 2381801"/>
              <a:gd name="connsiteX3" fmla="*/ 0 w 2249170"/>
              <a:gd name="connsiteY3" fmla="*/ 2381801 h 2381801"/>
            </a:gdLst>
            <a:ahLst/>
            <a:cxnLst>
              <a:cxn ang="0">
                <a:pos x="connsiteX0" y="connsiteY0"/>
              </a:cxn>
              <a:cxn ang="0">
                <a:pos x="connsiteX1" y="connsiteY1"/>
              </a:cxn>
              <a:cxn ang="0">
                <a:pos x="connsiteX2" y="connsiteY2"/>
              </a:cxn>
              <a:cxn ang="0">
                <a:pos x="connsiteX3" y="connsiteY3"/>
              </a:cxn>
            </a:cxnLst>
            <a:rect l="l" t="t" r="r" b="b"/>
            <a:pathLst>
              <a:path w="2249170" h="2381801">
                <a:moveTo>
                  <a:pt x="0" y="0"/>
                </a:moveTo>
                <a:lnTo>
                  <a:pt x="2249170" y="0"/>
                </a:lnTo>
                <a:lnTo>
                  <a:pt x="2249170" y="2381801"/>
                </a:lnTo>
                <a:lnTo>
                  <a:pt x="0" y="2381801"/>
                </a:lnTo>
                <a:close/>
              </a:path>
            </a:pathLst>
          </a:custGeom>
        </p:spPr>
        <p:txBody>
          <a:bodyPr wrap="square" lIns="180000" tIns="180000">
            <a:noAutofit/>
          </a:bodyPr>
          <a:lstStyle>
            <a:lvl1pPr>
              <a:buNone/>
              <a:defRPr/>
            </a:lvl1pPr>
          </a:lstStyle>
          <a:p>
            <a:r>
              <a:rPr lang="en-GB" dirty="0"/>
              <a:t>Click icon to add picture</a:t>
            </a:r>
          </a:p>
        </p:txBody>
      </p:sp>
      <p:sp>
        <p:nvSpPr>
          <p:cNvPr id="42" name="Text Placeholder 23">
            <a:extLst>
              <a:ext uri="{FF2B5EF4-FFF2-40B4-BE49-F238E27FC236}">
                <a16:creationId xmlns:a16="http://schemas.microsoft.com/office/drawing/2014/main" id="{7D393F6D-8B4D-470B-8279-B3DBDCCA0F7D}"/>
              </a:ext>
            </a:extLst>
          </p:cNvPr>
          <p:cNvSpPr>
            <a:spLocks noGrp="1"/>
          </p:cNvSpPr>
          <p:nvPr>
            <p:ph type="body" sz="quarter" idx="33"/>
          </p:nvPr>
        </p:nvSpPr>
        <p:spPr>
          <a:xfrm>
            <a:off x="9632505" y="4370151"/>
            <a:ext cx="2077200" cy="324000"/>
          </a:xfrm>
        </p:spPr>
        <p:txBody>
          <a:bodyPr/>
          <a:lstStyle>
            <a:lvl1pPr marL="0" indent="0">
              <a:buNone/>
              <a:defRPr sz="1477" cap="none" baseline="0"/>
            </a:lvl1pPr>
          </a:lstStyle>
          <a:p>
            <a:pPr lvl="0"/>
            <a:r>
              <a:rPr lang="en-GB" dirty="0"/>
              <a:t>Click to edit Master text styles</a:t>
            </a:r>
          </a:p>
        </p:txBody>
      </p:sp>
      <p:sp>
        <p:nvSpPr>
          <p:cNvPr id="3" name="Text Placeholder 3">
            <a:extLst>
              <a:ext uri="{FF2B5EF4-FFF2-40B4-BE49-F238E27FC236}">
                <a16:creationId xmlns:a16="http://schemas.microsoft.com/office/drawing/2014/main" id="{7577245F-FAB2-71D8-F3E1-89C17EEA3F49}"/>
              </a:ext>
            </a:extLst>
          </p:cNvPr>
          <p:cNvSpPr>
            <a:spLocks noGrp="1"/>
          </p:cNvSpPr>
          <p:nvPr>
            <p:ph type="body" sz="quarter" idx="35"/>
          </p:nvPr>
        </p:nvSpPr>
        <p:spPr>
          <a:xfrm>
            <a:off x="466726"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Text Placeholder 3">
            <a:extLst>
              <a:ext uri="{FF2B5EF4-FFF2-40B4-BE49-F238E27FC236}">
                <a16:creationId xmlns:a16="http://schemas.microsoft.com/office/drawing/2014/main" id="{D483F2A6-21DB-E233-A20F-73E46AA55C60}"/>
              </a:ext>
            </a:extLst>
          </p:cNvPr>
          <p:cNvSpPr>
            <a:spLocks noGrp="1"/>
          </p:cNvSpPr>
          <p:nvPr>
            <p:ph type="body" sz="quarter" idx="36"/>
          </p:nvPr>
        </p:nvSpPr>
        <p:spPr>
          <a:xfrm>
            <a:off x="2758171"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ext Placeholder 3">
            <a:extLst>
              <a:ext uri="{FF2B5EF4-FFF2-40B4-BE49-F238E27FC236}">
                <a16:creationId xmlns:a16="http://schemas.microsoft.com/office/drawing/2014/main" id="{3728E796-91D7-3E56-31CB-B6B1F37F864A}"/>
              </a:ext>
            </a:extLst>
          </p:cNvPr>
          <p:cNvSpPr>
            <a:spLocks noGrp="1"/>
          </p:cNvSpPr>
          <p:nvPr>
            <p:ph type="body" sz="quarter" idx="37"/>
          </p:nvPr>
        </p:nvSpPr>
        <p:spPr>
          <a:xfrm>
            <a:off x="5049616"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Text Placeholder 3">
            <a:extLst>
              <a:ext uri="{FF2B5EF4-FFF2-40B4-BE49-F238E27FC236}">
                <a16:creationId xmlns:a16="http://schemas.microsoft.com/office/drawing/2014/main" id="{81B143DA-FEA6-B5FA-8251-D1B8C5008FA9}"/>
              </a:ext>
            </a:extLst>
          </p:cNvPr>
          <p:cNvSpPr>
            <a:spLocks noGrp="1"/>
          </p:cNvSpPr>
          <p:nvPr>
            <p:ph type="body" sz="quarter" idx="38"/>
          </p:nvPr>
        </p:nvSpPr>
        <p:spPr>
          <a:xfrm>
            <a:off x="7341061"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ext Placeholder 3">
            <a:extLst>
              <a:ext uri="{FF2B5EF4-FFF2-40B4-BE49-F238E27FC236}">
                <a16:creationId xmlns:a16="http://schemas.microsoft.com/office/drawing/2014/main" id="{F37D5A53-1FF7-3779-080D-C20F77C7C361}"/>
              </a:ext>
            </a:extLst>
          </p:cNvPr>
          <p:cNvSpPr>
            <a:spLocks noGrp="1"/>
          </p:cNvSpPr>
          <p:nvPr>
            <p:ph type="body" sz="quarter" idx="39"/>
          </p:nvPr>
        </p:nvSpPr>
        <p:spPr>
          <a:xfrm>
            <a:off x="9632505" y="4727339"/>
            <a:ext cx="2077201" cy="1409937"/>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530723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white logo">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A7F7325-ABF1-4550-9623-AFBC107C6776}"/>
              </a:ext>
            </a:extLst>
          </p:cNvPr>
          <p:cNvSpPr>
            <a:spLocks noGrp="1"/>
          </p:cNvSpPr>
          <p:nvPr>
            <p:ph type="pic" sz="quarter" idx="13" hasCustomPrompt="1"/>
          </p:nvPr>
        </p:nvSpPr>
        <p:spPr>
          <a:xfrm>
            <a:off x="0" y="0"/>
            <a:ext cx="12192000" cy="6858000"/>
          </a:xfrm>
        </p:spPr>
        <p:txBody>
          <a:bodyPr lIns="180000" tIns="180000"/>
          <a:lstStyle>
            <a:lvl1pPr marL="0" indent="0">
              <a:buNone/>
              <a:defRPr>
                <a:solidFill>
                  <a:schemeClr val="bg1"/>
                </a:solidFill>
              </a:defRPr>
            </a:lvl1pPr>
          </a:lstStyle>
          <a:p>
            <a:pPr marL="0" marR="0" lvl="0" indent="0" algn="l" defTabSz="685312" rtl="0" eaLnBrk="1" fontAlgn="auto" latinLnBrk="0" hangingPunct="1">
              <a:lnSpc>
                <a:spcPct val="100000"/>
              </a:lnSpc>
              <a:spcBef>
                <a:spcPts val="985"/>
              </a:spcBef>
              <a:spcAft>
                <a:spcPts val="0"/>
              </a:spcAft>
              <a:buClrTx/>
              <a:buSzTx/>
              <a:buFont typeface="HelveticaNeueLT Pro 55 Roman" panose="020B0604020202020204" pitchFamily="34" charset="0"/>
              <a:buNone/>
              <a:tabLst/>
              <a:defRPr/>
            </a:pPr>
            <a:r>
              <a:rPr lang="en-GB" dirty="0"/>
              <a:t>Click here and go to Insert – Pictures – This device. Choose a background image for this layout.</a:t>
            </a:r>
          </a:p>
        </p:txBody>
      </p:sp>
      <p:sp>
        <p:nvSpPr>
          <p:cNvPr id="2" name="Title 1">
            <a:extLst>
              <a:ext uri="{FF2B5EF4-FFF2-40B4-BE49-F238E27FC236}">
                <a16:creationId xmlns:a16="http://schemas.microsoft.com/office/drawing/2014/main" id="{1316FEC6-A2C5-4CD2-8A53-694D1AB3EB9F}"/>
              </a:ext>
            </a:extLst>
          </p:cNvPr>
          <p:cNvSpPr>
            <a:spLocks noGrp="1"/>
          </p:cNvSpPr>
          <p:nvPr>
            <p:ph type="title"/>
          </p:nvPr>
        </p:nvSpPr>
        <p:spPr/>
        <p:txBody>
          <a:bodyPr/>
          <a:lstStyle>
            <a:lvl1pPr>
              <a:defRPr sz="3446"/>
            </a:lvl1pPr>
          </a:lstStyle>
          <a:p>
            <a:r>
              <a:rPr lang="en-GB" dirty="0"/>
              <a:t>Click to edit Master title style</a:t>
            </a:r>
          </a:p>
        </p:txBody>
      </p:sp>
      <p:sp>
        <p:nvSpPr>
          <p:cNvPr id="4" name="Date Placeholder 3">
            <a:extLst>
              <a:ext uri="{FF2B5EF4-FFF2-40B4-BE49-F238E27FC236}">
                <a16:creationId xmlns:a16="http://schemas.microsoft.com/office/drawing/2014/main" id="{935EDABA-3A42-4CC9-8392-AA715F3F8FD1}"/>
              </a:ext>
            </a:extLst>
          </p:cNvPr>
          <p:cNvSpPr>
            <a:spLocks noGrp="1"/>
          </p:cNvSpPr>
          <p:nvPr>
            <p:ph type="dt" sz="half" idx="10"/>
          </p:nvPr>
        </p:nvSpPr>
        <p:spPr/>
        <p:txBody>
          <a:bodyPr/>
          <a:lstStyle/>
          <a:p>
            <a:r>
              <a:rPr lang="en-GB" dirty="0"/>
              <a:t>H&amp;M Foundation</a:t>
            </a:r>
          </a:p>
        </p:txBody>
      </p:sp>
      <p:sp>
        <p:nvSpPr>
          <p:cNvPr id="5" name="Footer Placeholder 4">
            <a:extLst>
              <a:ext uri="{FF2B5EF4-FFF2-40B4-BE49-F238E27FC236}">
                <a16:creationId xmlns:a16="http://schemas.microsoft.com/office/drawing/2014/main" id="{40AE1FBD-0B0D-4DC2-B57B-494E93DAABC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5E8BA3-5F1B-4C21-83AB-6D65448027EF}"/>
              </a:ext>
            </a:extLst>
          </p:cNvPr>
          <p:cNvSpPr>
            <a:spLocks noGrp="1"/>
          </p:cNvSpPr>
          <p:nvPr>
            <p:ph type="sldNum" sz="quarter" idx="12"/>
          </p:nvPr>
        </p:nvSpPr>
        <p:spPr/>
        <p:txBody>
          <a:bodyPr/>
          <a:lstStyle/>
          <a:p>
            <a:fld id="{0B1617BE-BA58-4B59-88D5-A8C7B239E913}" type="slidenum">
              <a:rPr lang="en-GB" smtClean="0"/>
              <a:pPr/>
              <a:t>‹#›</a:t>
            </a:fld>
            <a:endParaRPr lang="en-GB" dirty="0"/>
          </a:p>
        </p:txBody>
      </p:sp>
      <p:sp>
        <p:nvSpPr>
          <p:cNvPr id="10" name="Text Placeholder 9">
            <a:extLst>
              <a:ext uri="{FF2B5EF4-FFF2-40B4-BE49-F238E27FC236}">
                <a16:creationId xmlns:a16="http://schemas.microsoft.com/office/drawing/2014/main" id="{05E90A15-6035-4EC8-AA46-B7ADFCD00675}"/>
              </a:ext>
            </a:extLst>
          </p:cNvPr>
          <p:cNvSpPr>
            <a:spLocks noGrp="1"/>
          </p:cNvSpPr>
          <p:nvPr>
            <p:ph type="body" sz="quarter" idx="14" hasCustomPrompt="1"/>
          </p:nvPr>
        </p:nvSpPr>
        <p:spPr>
          <a:xfrm>
            <a:off x="1215849" y="2785434"/>
            <a:ext cx="9756001" cy="1287250"/>
          </a:xfrm>
          <a:blipFill>
            <a:blip r:embed="rId2"/>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153009298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1C73D9-19BE-4DDC-B1AA-A84947D107E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E5443BEE-1250-4991-81D7-463F52F55EDD}"/>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0B2FD943-6B78-44EA-85E6-89156DFC8C82}"/>
              </a:ext>
            </a:extLst>
          </p:cNvPr>
          <p:cNvSpPr>
            <a:spLocks noGrp="1"/>
          </p:cNvSpPr>
          <p:nvPr>
            <p:ph type="ftr" sz="quarter" idx="12"/>
          </p:nvPr>
        </p:nvSpPr>
        <p:spPr/>
        <p:txBody>
          <a:bodyPr/>
          <a:lstStyle/>
          <a:p>
            <a:endParaRPr lang="en-GB" dirty="0"/>
          </a:p>
        </p:txBody>
      </p:sp>
      <p:sp>
        <p:nvSpPr>
          <p:cNvPr id="21" name="Picture Placeholder 20">
            <a:extLst>
              <a:ext uri="{FF2B5EF4-FFF2-40B4-BE49-F238E27FC236}">
                <a16:creationId xmlns:a16="http://schemas.microsoft.com/office/drawing/2014/main" id="{915EA19B-8160-4889-B8A5-9ADB8FC20B85}"/>
              </a:ext>
            </a:extLst>
          </p:cNvPr>
          <p:cNvSpPr>
            <a:spLocks noGrp="1"/>
          </p:cNvSpPr>
          <p:nvPr>
            <p:ph type="pic" sz="quarter" idx="28"/>
          </p:nvPr>
        </p:nvSpPr>
        <p:spPr bwMode="white">
          <a:xfrm>
            <a:off x="466725" y="574675"/>
            <a:ext cx="3607200"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22" name="Picture Placeholder 21">
            <a:extLst>
              <a:ext uri="{FF2B5EF4-FFF2-40B4-BE49-F238E27FC236}">
                <a16:creationId xmlns:a16="http://schemas.microsoft.com/office/drawing/2014/main" id="{2CF94A3F-60DC-4057-A7BE-F50D1757C4BE}"/>
              </a:ext>
            </a:extLst>
          </p:cNvPr>
          <p:cNvSpPr>
            <a:spLocks noGrp="1"/>
          </p:cNvSpPr>
          <p:nvPr>
            <p:ph type="pic" sz="quarter" idx="29"/>
          </p:nvPr>
        </p:nvSpPr>
        <p:spPr bwMode="white">
          <a:xfrm>
            <a:off x="4286757" y="574675"/>
            <a:ext cx="3607200"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23" name="Picture Placeholder 22">
            <a:extLst>
              <a:ext uri="{FF2B5EF4-FFF2-40B4-BE49-F238E27FC236}">
                <a16:creationId xmlns:a16="http://schemas.microsoft.com/office/drawing/2014/main" id="{DA4246AA-7385-475B-A533-9549F6655650}"/>
              </a:ext>
            </a:extLst>
          </p:cNvPr>
          <p:cNvSpPr>
            <a:spLocks noGrp="1"/>
          </p:cNvSpPr>
          <p:nvPr>
            <p:ph type="pic" sz="quarter" idx="30"/>
          </p:nvPr>
        </p:nvSpPr>
        <p:spPr bwMode="white">
          <a:xfrm>
            <a:off x="8106790" y="574675"/>
            <a:ext cx="3605786"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Tree>
    <p:extLst>
      <p:ext uri="{BB962C8B-B14F-4D97-AF65-F5344CB8AC3E}">
        <p14:creationId xmlns:p14="http://schemas.microsoft.com/office/powerpoint/2010/main" val="3446568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lage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1C73D9-19BE-4DDC-B1AA-A84947D107E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E5443BEE-1250-4991-81D7-463F52F55EDD}"/>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0B2FD943-6B78-44EA-85E6-89156DFC8C82}"/>
              </a:ext>
            </a:extLst>
          </p:cNvPr>
          <p:cNvSpPr>
            <a:spLocks noGrp="1"/>
          </p:cNvSpPr>
          <p:nvPr>
            <p:ph type="ftr" sz="quarter" idx="12"/>
          </p:nvPr>
        </p:nvSpPr>
        <p:spPr/>
        <p:txBody>
          <a:bodyPr/>
          <a:lstStyle/>
          <a:p>
            <a:endParaRPr lang="en-GB" dirty="0"/>
          </a:p>
        </p:txBody>
      </p:sp>
      <p:sp>
        <p:nvSpPr>
          <p:cNvPr id="21" name="Picture Placeholder 20">
            <a:extLst>
              <a:ext uri="{FF2B5EF4-FFF2-40B4-BE49-F238E27FC236}">
                <a16:creationId xmlns:a16="http://schemas.microsoft.com/office/drawing/2014/main" id="{915EA19B-8160-4889-B8A5-9ADB8FC20B85}"/>
              </a:ext>
            </a:extLst>
          </p:cNvPr>
          <p:cNvSpPr>
            <a:spLocks noGrp="1"/>
          </p:cNvSpPr>
          <p:nvPr>
            <p:ph type="pic" sz="quarter" idx="28"/>
          </p:nvPr>
        </p:nvSpPr>
        <p:spPr bwMode="white">
          <a:xfrm>
            <a:off x="466725" y="574675"/>
            <a:ext cx="3607200"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22" name="Picture Placeholder 21">
            <a:extLst>
              <a:ext uri="{FF2B5EF4-FFF2-40B4-BE49-F238E27FC236}">
                <a16:creationId xmlns:a16="http://schemas.microsoft.com/office/drawing/2014/main" id="{2CF94A3F-60DC-4057-A7BE-F50D1757C4BE}"/>
              </a:ext>
            </a:extLst>
          </p:cNvPr>
          <p:cNvSpPr>
            <a:spLocks noGrp="1"/>
          </p:cNvSpPr>
          <p:nvPr>
            <p:ph type="pic" sz="quarter" idx="29"/>
          </p:nvPr>
        </p:nvSpPr>
        <p:spPr bwMode="white">
          <a:xfrm>
            <a:off x="4286050" y="574675"/>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23" name="Picture Placeholder 22">
            <a:extLst>
              <a:ext uri="{FF2B5EF4-FFF2-40B4-BE49-F238E27FC236}">
                <a16:creationId xmlns:a16="http://schemas.microsoft.com/office/drawing/2014/main" id="{DA4246AA-7385-475B-A533-9549F6655650}"/>
              </a:ext>
            </a:extLst>
          </p:cNvPr>
          <p:cNvSpPr>
            <a:spLocks noGrp="1"/>
          </p:cNvSpPr>
          <p:nvPr>
            <p:ph type="pic" sz="quarter" idx="30"/>
          </p:nvPr>
        </p:nvSpPr>
        <p:spPr bwMode="white">
          <a:xfrm>
            <a:off x="8105376" y="574675"/>
            <a:ext cx="3607200" cy="5562600"/>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8" name="Picture Placeholder 21">
            <a:extLst>
              <a:ext uri="{FF2B5EF4-FFF2-40B4-BE49-F238E27FC236}">
                <a16:creationId xmlns:a16="http://schemas.microsoft.com/office/drawing/2014/main" id="{3EE89D28-CCE5-4C50-B010-14ED41458E09}"/>
              </a:ext>
            </a:extLst>
          </p:cNvPr>
          <p:cNvSpPr>
            <a:spLocks noGrp="1"/>
          </p:cNvSpPr>
          <p:nvPr>
            <p:ph type="pic" sz="quarter" idx="31"/>
          </p:nvPr>
        </p:nvSpPr>
        <p:spPr bwMode="white">
          <a:xfrm>
            <a:off x="4286050" y="3463097"/>
            <a:ext cx="3607200" cy="2674178"/>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Tree>
    <p:extLst>
      <p:ext uri="{BB962C8B-B14F-4D97-AF65-F5344CB8AC3E}">
        <p14:creationId xmlns:p14="http://schemas.microsoft.com/office/powerpoint/2010/main" val="96632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lage 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1C73D9-19BE-4DDC-B1AA-A84947D107E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E5443BEE-1250-4991-81D7-463F52F55EDD}"/>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0B2FD943-6B78-44EA-85E6-89156DFC8C82}"/>
              </a:ext>
            </a:extLst>
          </p:cNvPr>
          <p:cNvSpPr>
            <a:spLocks noGrp="1"/>
          </p:cNvSpPr>
          <p:nvPr>
            <p:ph type="ftr" sz="quarter" idx="12"/>
          </p:nvPr>
        </p:nvSpPr>
        <p:spPr/>
        <p:txBody>
          <a:bodyPr/>
          <a:lstStyle/>
          <a:p>
            <a:endParaRPr lang="en-GB" dirty="0"/>
          </a:p>
        </p:txBody>
      </p:sp>
      <p:sp>
        <p:nvSpPr>
          <p:cNvPr id="11" name="Picture Placeholder 20">
            <a:extLst>
              <a:ext uri="{FF2B5EF4-FFF2-40B4-BE49-F238E27FC236}">
                <a16:creationId xmlns:a16="http://schemas.microsoft.com/office/drawing/2014/main" id="{A0E17829-C0B0-4F32-AB5D-2E795876D874}"/>
              </a:ext>
            </a:extLst>
          </p:cNvPr>
          <p:cNvSpPr>
            <a:spLocks noGrp="1"/>
          </p:cNvSpPr>
          <p:nvPr>
            <p:ph type="pic" sz="quarter" idx="28"/>
          </p:nvPr>
        </p:nvSpPr>
        <p:spPr bwMode="white">
          <a:xfrm>
            <a:off x="466725" y="574675"/>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2" name="Picture Placeholder 21">
            <a:extLst>
              <a:ext uri="{FF2B5EF4-FFF2-40B4-BE49-F238E27FC236}">
                <a16:creationId xmlns:a16="http://schemas.microsoft.com/office/drawing/2014/main" id="{271D680D-4477-4229-9154-2CE7532BA928}"/>
              </a:ext>
            </a:extLst>
          </p:cNvPr>
          <p:cNvSpPr>
            <a:spLocks noGrp="1"/>
          </p:cNvSpPr>
          <p:nvPr>
            <p:ph type="pic" sz="quarter" idx="29"/>
          </p:nvPr>
        </p:nvSpPr>
        <p:spPr bwMode="white">
          <a:xfrm>
            <a:off x="4286050" y="574675"/>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3" name="Picture Placeholder 22">
            <a:extLst>
              <a:ext uri="{FF2B5EF4-FFF2-40B4-BE49-F238E27FC236}">
                <a16:creationId xmlns:a16="http://schemas.microsoft.com/office/drawing/2014/main" id="{300F2D5F-F767-44FB-80BF-63D7F97F2484}"/>
              </a:ext>
            </a:extLst>
          </p:cNvPr>
          <p:cNvSpPr>
            <a:spLocks noGrp="1"/>
          </p:cNvSpPr>
          <p:nvPr>
            <p:ph type="pic" sz="quarter" idx="30"/>
          </p:nvPr>
        </p:nvSpPr>
        <p:spPr bwMode="white">
          <a:xfrm>
            <a:off x="8105376" y="574675"/>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4" name="Picture Placeholder 20">
            <a:extLst>
              <a:ext uri="{FF2B5EF4-FFF2-40B4-BE49-F238E27FC236}">
                <a16:creationId xmlns:a16="http://schemas.microsoft.com/office/drawing/2014/main" id="{9C6F41AD-B6C4-4E6E-BE90-68CD8905A61A}"/>
              </a:ext>
            </a:extLst>
          </p:cNvPr>
          <p:cNvSpPr>
            <a:spLocks noGrp="1"/>
          </p:cNvSpPr>
          <p:nvPr>
            <p:ph type="pic" sz="quarter" idx="31"/>
          </p:nvPr>
        </p:nvSpPr>
        <p:spPr bwMode="white">
          <a:xfrm>
            <a:off x="466725" y="3462338"/>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5" name="Picture Placeholder 21">
            <a:extLst>
              <a:ext uri="{FF2B5EF4-FFF2-40B4-BE49-F238E27FC236}">
                <a16:creationId xmlns:a16="http://schemas.microsoft.com/office/drawing/2014/main" id="{61C3523B-9E11-4CB9-A92E-828AFB7944F7}"/>
              </a:ext>
            </a:extLst>
          </p:cNvPr>
          <p:cNvSpPr>
            <a:spLocks noGrp="1"/>
          </p:cNvSpPr>
          <p:nvPr>
            <p:ph type="pic" sz="quarter" idx="32"/>
          </p:nvPr>
        </p:nvSpPr>
        <p:spPr bwMode="white">
          <a:xfrm>
            <a:off x="4286050" y="3462338"/>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
        <p:nvSpPr>
          <p:cNvPr id="16" name="Picture Placeholder 22">
            <a:extLst>
              <a:ext uri="{FF2B5EF4-FFF2-40B4-BE49-F238E27FC236}">
                <a16:creationId xmlns:a16="http://schemas.microsoft.com/office/drawing/2014/main" id="{244A42C3-80B9-4591-B053-CE4867CADC8D}"/>
              </a:ext>
            </a:extLst>
          </p:cNvPr>
          <p:cNvSpPr>
            <a:spLocks noGrp="1"/>
          </p:cNvSpPr>
          <p:nvPr>
            <p:ph type="pic" sz="quarter" idx="33"/>
          </p:nvPr>
        </p:nvSpPr>
        <p:spPr bwMode="white">
          <a:xfrm>
            <a:off x="8105376" y="3462338"/>
            <a:ext cx="3607200" cy="2674176"/>
          </a:xfrm>
          <a:custGeom>
            <a:avLst/>
            <a:gdLst>
              <a:gd name="connsiteX0" fmla="*/ 0 w 3748617"/>
              <a:gd name="connsiteY0" fmla="*/ 0 h 5562600"/>
              <a:gd name="connsiteX1" fmla="*/ 3748617 w 3748617"/>
              <a:gd name="connsiteY1" fmla="*/ 0 h 5562600"/>
              <a:gd name="connsiteX2" fmla="*/ 3748617 w 3748617"/>
              <a:gd name="connsiteY2" fmla="*/ 5562600 h 5562600"/>
              <a:gd name="connsiteX3" fmla="*/ 0 w 3748617"/>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3748617" h="5562600">
                <a:moveTo>
                  <a:pt x="0" y="0"/>
                </a:moveTo>
                <a:lnTo>
                  <a:pt x="3748617" y="0"/>
                </a:lnTo>
                <a:lnTo>
                  <a:pt x="3748617" y="5562600"/>
                </a:lnTo>
                <a:lnTo>
                  <a:pt x="0" y="5562600"/>
                </a:lnTo>
                <a:close/>
              </a:path>
            </a:pathLst>
          </a:custGeom>
        </p:spPr>
        <p:txBody>
          <a:bodyPr wrap="square" lIns="180000" tIns="180000">
            <a:noAutofit/>
          </a:bodyPr>
          <a:lstStyle>
            <a:lvl1pPr>
              <a:buNone/>
              <a:defRPr/>
            </a:lvl1pPr>
          </a:lstStyle>
          <a:p>
            <a:r>
              <a:rPr lang="en-GB" dirty="0"/>
              <a:t>Click icon to add picture</a:t>
            </a:r>
          </a:p>
        </p:txBody>
      </p:sp>
    </p:spTree>
    <p:extLst>
      <p:ext uri="{BB962C8B-B14F-4D97-AF65-F5344CB8AC3E}">
        <p14:creationId xmlns:p14="http://schemas.microsoft.com/office/powerpoint/2010/main" val="2370634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tex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1398-8627-4575-98A0-0D304754FA41}"/>
              </a:ext>
            </a:extLst>
          </p:cNvPr>
          <p:cNvSpPr>
            <a:spLocks noGrp="1"/>
          </p:cNvSpPr>
          <p:nvPr>
            <p:ph type="title"/>
          </p:nvPr>
        </p:nvSpPr>
        <p:spPr>
          <a:xfrm>
            <a:off x="1596000" y="2011363"/>
            <a:ext cx="9000000" cy="2690811"/>
          </a:xfrm>
        </p:spPr>
        <p:txBody>
          <a:bodyPr anchor="ctr" anchorCtr="0"/>
          <a:lstStyle>
            <a:lvl1pPr algn="ctr">
              <a:spcAft>
                <a:spcPts val="0"/>
              </a:spcAft>
              <a:defRPr sz="3938"/>
            </a:lvl1pPr>
          </a:lstStyle>
          <a:p>
            <a:r>
              <a:rPr lang="en-GB" dirty="0"/>
              <a:t>Click to edit Master title style</a:t>
            </a:r>
          </a:p>
        </p:txBody>
      </p:sp>
      <p:sp>
        <p:nvSpPr>
          <p:cNvPr id="3" name="Date Placeholder 2">
            <a:extLst>
              <a:ext uri="{FF2B5EF4-FFF2-40B4-BE49-F238E27FC236}">
                <a16:creationId xmlns:a16="http://schemas.microsoft.com/office/drawing/2014/main" id="{E7C0C1C5-0BD0-40EB-99A2-D3D58439E006}"/>
              </a:ext>
            </a:extLst>
          </p:cNvPr>
          <p:cNvSpPr>
            <a:spLocks noGrp="1"/>
          </p:cNvSpPr>
          <p:nvPr>
            <p:ph type="dt" sz="half" idx="10"/>
          </p:nvPr>
        </p:nvSpPr>
        <p:spPr/>
        <p:txBody>
          <a:bodyPr/>
          <a:lstStyle/>
          <a:p>
            <a:r>
              <a:rPr lang="en-GB" dirty="0"/>
              <a:t>H&amp;M Foundation</a:t>
            </a:r>
          </a:p>
        </p:txBody>
      </p:sp>
      <p:sp>
        <p:nvSpPr>
          <p:cNvPr id="4" name="Footer Placeholder 3">
            <a:extLst>
              <a:ext uri="{FF2B5EF4-FFF2-40B4-BE49-F238E27FC236}">
                <a16:creationId xmlns:a16="http://schemas.microsoft.com/office/drawing/2014/main" id="{C414F79C-C74B-400D-801F-CD2BCA59448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CE93902-C262-4756-9301-7531CFDAE434}"/>
              </a:ext>
            </a:extLst>
          </p:cNvPr>
          <p:cNvSpPr>
            <a:spLocks noGrp="1"/>
          </p:cNvSpPr>
          <p:nvPr>
            <p:ph type="sldNum" sz="quarter" idx="12"/>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3688820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text Image">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825E3C9-AB69-4443-A4D7-217DAA81C901}"/>
              </a:ext>
            </a:extLst>
          </p:cNvPr>
          <p:cNvSpPr>
            <a:spLocks noGrp="1"/>
          </p:cNvSpPr>
          <p:nvPr>
            <p:ph type="pic" sz="quarter" idx="13"/>
          </p:nvPr>
        </p:nvSpPr>
        <p:spPr>
          <a:xfrm>
            <a:off x="0" y="0"/>
            <a:ext cx="12192000" cy="6858000"/>
          </a:xfrm>
        </p:spPr>
        <p:txBody>
          <a:bodyPr lIns="180000" tIns="180000" rIns="0"/>
          <a:lstStyle>
            <a:lvl1pPr marL="0" indent="0">
              <a:buNone/>
              <a:defRPr>
                <a:solidFill>
                  <a:schemeClr val="bg1"/>
                </a:solidFill>
              </a:defRPr>
            </a:lvl1pPr>
          </a:lstStyle>
          <a:p>
            <a:r>
              <a:rPr lang="en-GB" dirty="0"/>
              <a:t>Click icon to add picture</a:t>
            </a:r>
          </a:p>
        </p:txBody>
      </p:sp>
      <p:sp>
        <p:nvSpPr>
          <p:cNvPr id="2" name="Title 1">
            <a:extLst>
              <a:ext uri="{FF2B5EF4-FFF2-40B4-BE49-F238E27FC236}">
                <a16:creationId xmlns:a16="http://schemas.microsoft.com/office/drawing/2014/main" id="{5A111398-8627-4575-98A0-0D304754FA41}"/>
              </a:ext>
            </a:extLst>
          </p:cNvPr>
          <p:cNvSpPr>
            <a:spLocks noGrp="1"/>
          </p:cNvSpPr>
          <p:nvPr>
            <p:ph type="title"/>
          </p:nvPr>
        </p:nvSpPr>
        <p:spPr>
          <a:xfrm>
            <a:off x="1596000" y="2011363"/>
            <a:ext cx="9000000" cy="2690811"/>
          </a:xfrm>
        </p:spPr>
        <p:txBody>
          <a:bodyPr anchor="ctr" anchorCtr="0"/>
          <a:lstStyle>
            <a:lvl1pPr algn="ctr">
              <a:spcAft>
                <a:spcPts val="0"/>
              </a:spcAft>
              <a:defRPr sz="3938"/>
            </a:lvl1pPr>
          </a:lstStyle>
          <a:p>
            <a:r>
              <a:rPr lang="en-GB" dirty="0"/>
              <a:t>Click to edit Master title style</a:t>
            </a:r>
          </a:p>
        </p:txBody>
      </p:sp>
      <p:sp>
        <p:nvSpPr>
          <p:cNvPr id="6" name="Date Placeholder 5">
            <a:extLst>
              <a:ext uri="{FF2B5EF4-FFF2-40B4-BE49-F238E27FC236}">
                <a16:creationId xmlns:a16="http://schemas.microsoft.com/office/drawing/2014/main" id="{6ED5B5BA-2E54-4D12-8FCE-1B7D2D9A7FA4}"/>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80E3E0AC-1FF3-41F9-A059-1FF724758ACB}"/>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BECA38A0-F518-49F8-AA93-048A72EFFE25}"/>
              </a:ext>
            </a:extLst>
          </p:cNvPr>
          <p:cNvSpPr>
            <a:spLocks noGrp="1"/>
          </p:cNvSpPr>
          <p:nvPr>
            <p:ph type="sldNum" sz="quarter" idx="16"/>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1859037458"/>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reative Spac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lvl1pPr>
              <a:defRPr>
                <a:solidFill>
                  <a:schemeClr val="tx1"/>
                </a:solidFill>
              </a:defRPr>
            </a:lvl1pPr>
          </a:lstStyle>
          <a:p>
            <a:r>
              <a:rPr lang="en-GB" dirty="0"/>
              <a:t>Click to edit Master title style</a:t>
            </a:r>
          </a:p>
        </p:txBody>
      </p:sp>
      <p:sp>
        <p:nvSpPr>
          <p:cNvPr id="3" name="Date Placeholder 2">
            <a:extLst>
              <a:ext uri="{FF2B5EF4-FFF2-40B4-BE49-F238E27FC236}">
                <a16:creationId xmlns:a16="http://schemas.microsoft.com/office/drawing/2014/main" id="{75319F59-03DD-437D-A9ED-13DEA6737C1F}"/>
              </a:ext>
            </a:extLst>
          </p:cNvPr>
          <p:cNvSpPr>
            <a:spLocks noGrp="1"/>
          </p:cNvSpPr>
          <p:nvPr>
            <p:ph type="dt" sz="half" idx="15"/>
          </p:nvPr>
        </p:nvSpPr>
        <p:spPr/>
        <p:txBody>
          <a:bodyPr/>
          <a:lstStyle/>
          <a:p>
            <a:r>
              <a:rPr lang="en-GB" dirty="0"/>
              <a:t>H&amp;M Foundation</a:t>
            </a:r>
          </a:p>
        </p:txBody>
      </p:sp>
      <p:sp>
        <p:nvSpPr>
          <p:cNvPr id="8" name="Footer Placeholder 7">
            <a:extLst>
              <a:ext uri="{FF2B5EF4-FFF2-40B4-BE49-F238E27FC236}">
                <a16:creationId xmlns:a16="http://schemas.microsoft.com/office/drawing/2014/main" id="{5E2ACA06-2377-4BF8-8BC1-30EC47F04CD3}"/>
              </a:ext>
            </a:extLst>
          </p:cNvPr>
          <p:cNvSpPr>
            <a:spLocks noGrp="1"/>
          </p:cNvSpPr>
          <p:nvPr>
            <p:ph type="ftr" sz="quarter" idx="16"/>
          </p:nvPr>
        </p:nvSpPr>
        <p:spPr/>
        <p:txBody>
          <a:bodyPr/>
          <a:lstStyle/>
          <a:p>
            <a:endParaRPr lang="en-GB" dirty="0"/>
          </a:p>
        </p:txBody>
      </p:sp>
      <p:sp>
        <p:nvSpPr>
          <p:cNvPr id="10" name="Slide Number Placeholder 9">
            <a:extLst>
              <a:ext uri="{FF2B5EF4-FFF2-40B4-BE49-F238E27FC236}">
                <a16:creationId xmlns:a16="http://schemas.microsoft.com/office/drawing/2014/main" id="{9D0CBAC3-4196-4A24-B274-B245C40428C2}"/>
              </a:ext>
            </a:extLst>
          </p:cNvPr>
          <p:cNvSpPr>
            <a:spLocks noGrp="1"/>
          </p:cNvSpPr>
          <p:nvPr>
            <p:ph type="sldNum" sz="quarter" idx="17"/>
          </p:nvPr>
        </p:nvSpPr>
        <p:spPr/>
        <p:txBody>
          <a:bodyPr/>
          <a:lstStyle/>
          <a:p>
            <a:fld id="{0B1617BE-BA58-4B59-88D5-A8C7B239E913}" type="slidenum">
              <a:rPr lang="en-GB" smtClean="0"/>
              <a:pPr/>
              <a:t>‹#›</a:t>
            </a:fld>
            <a:endParaRPr lang="en-GB" dirty="0"/>
          </a:p>
        </p:txBody>
      </p:sp>
      <p:sp>
        <p:nvSpPr>
          <p:cNvPr id="4" name="Content Placeholder 3">
            <a:extLst>
              <a:ext uri="{FF2B5EF4-FFF2-40B4-BE49-F238E27FC236}">
                <a16:creationId xmlns:a16="http://schemas.microsoft.com/office/drawing/2014/main" id="{1DE14541-1FD6-4AB2-9074-3068326E0F86}"/>
              </a:ext>
            </a:extLst>
          </p:cNvPr>
          <p:cNvSpPr>
            <a:spLocks noGrp="1"/>
          </p:cNvSpPr>
          <p:nvPr>
            <p:ph sz="quarter" idx="18"/>
          </p:nvPr>
        </p:nvSpPr>
        <p:spPr>
          <a:xfrm>
            <a:off x="469393" y="1782503"/>
            <a:ext cx="11232000" cy="43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402007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reative Spac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319F59-03DD-437D-A9ED-13DEA6737C1F}"/>
              </a:ext>
            </a:extLst>
          </p:cNvPr>
          <p:cNvSpPr>
            <a:spLocks noGrp="1"/>
          </p:cNvSpPr>
          <p:nvPr>
            <p:ph type="dt" sz="half" idx="15"/>
          </p:nvPr>
        </p:nvSpPr>
        <p:spPr/>
        <p:txBody>
          <a:bodyPr/>
          <a:lstStyle/>
          <a:p>
            <a:r>
              <a:rPr lang="en-GB" dirty="0"/>
              <a:t>H&amp;M Foundation</a:t>
            </a:r>
          </a:p>
        </p:txBody>
      </p:sp>
      <p:sp>
        <p:nvSpPr>
          <p:cNvPr id="8" name="Footer Placeholder 7">
            <a:extLst>
              <a:ext uri="{FF2B5EF4-FFF2-40B4-BE49-F238E27FC236}">
                <a16:creationId xmlns:a16="http://schemas.microsoft.com/office/drawing/2014/main" id="{5E2ACA06-2377-4BF8-8BC1-30EC47F04CD3}"/>
              </a:ext>
            </a:extLst>
          </p:cNvPr>
          <p:cNvSpPr>
            <a:spLocks noGrp="1"/>
          </p:cNvSpPr>
          <p:nvPr>
            <p:ph type="ftr" sz="quarter" idx="16"/>
          </p:nvPr>
        </p:nvSpPr>
        <p:spPr/>
        <p:txBody>
          <a:bodyPr/>
          <a:lstStyle/>
          <a:p>
            <a:endParaRPr lang="en-GB" dirty="0"/>
          </a:p>
        </p:txBody>
      </p:sp>
      <p:sp>
        <p:nvSpPr>
          <p:cNvPr id="10" name="Slide Number Placeholder 9">
            <a:extLst>
              <a:ext uri="{FF2B5EF4-FFF2-40B4-BE49-F238E27FC236}">
                <a16:creationId xmlns:a16="http://schemas.microsoft.com/office/drawing/2014/main" id="{9D0CBAC3-4196-4A24-B274-B245C40428C2}"/>
              </a:ext>
            </a:extLst>
          </p:cNvPr>
          <p:cNvSpPr>
            <a:spLocks noGrp="1"/>
          </p:cNvSpPr>
          <p:nvPr>
            <p:ph type="sldNum" sz="quarter" idx="17"/>
          </p:nvPr>
        </p:nvSpPr>
        <p:spPr/>
        <p:txBody>
          <a:bodyPr/>
          <a:lstStyle/>
          <a:p>
            <a:fld id="{0B1617BE-BA58-4B59-88D5-A8C7B239E913}" type="slidenum">
              <a:rPr lang="en-GB" smtClean="0"/>
              <a:pPr/>
              <a:t>‹#›</a:t>
            </a:fld>
            <a:endParaRPr lang="en-GB" dirty="0"/>
          </a:p>
        </p:txBody>
      </p:sp>
      <p:sp>
        <p:nvSpPr>
          <p:cNvPr id="4" name="Content Placeholder 3">
            <a:extLst>
              <a:ext uri="{FF2B5EF4-FFF2-40B4-BE49-F238E27FC236}">
                <a16:creationId xmlns:a16="http://schemas.microsoft.com/office/drawing/2014/main" id="{1DE14541-1FD6-4AB2-9074-3068326E0F86}"/>
              </a:ext>
            </a:extLst>
          </p:cNvPr>
          <p:cNvSpPr>
            <a:spLocks noGrp="1"/>
          </p:cNvSpPr>
          <p:nvPr>
            <p:ph sz="quarter" idx="18"/>
          </p:nvPr>
        </p:nvSpPr>
        <p:spPr>
          <a:xfrm>
            <a:off x="469393" y="527303"/>
            <a:ext cx="11232000" cy="56112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72802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lvl1pPr>
              <a:defRPr>
                <a:solidFill>
                  <a:schemeClr val="tx1"/>
                </a:solidFill>
              </a:defRPr>
            </a:lvl1pPr>
          </a:lstStyle>
          <a:p>
            <a:r>
              <a:rPr lang="en-GB" dirty="0"/>
              <a:t>Click to edit Master title style</a:t>
            </a:r>
          </a:p>
        </p:txBody>
      </p:sp>
      <p:sp>
        <p:nvSpPr>
          <p:cNvPr id="3" name="Date Placeholder 2">
            <a:extLst>
              <a:ext uri="{FF2B5EF4-FFF2-40B4-BE49-F238E27FC236}">
                <a16:creationId xmlns:a16="http://schemas.microsoft.com/office/drawing/2014/main" id="{75319F59-03DD-437D-A9ED-13DEA6737C1F}"/>
              </a:ext>
            </a:extLst>
          </p:cNvPr>
          <p:cNvSpPr>
            <a:spLocks noGrp="1"/>
          </p:cNvSpPr>
          <p:nvPr>
            <p:ph type="dt" sz="half" idx="15"/>
          </p:nvPr>
        </p:nvSpPr>
        <p:spPr/>
        <p:txBody>
          <a:bodyPr/>
          <a:lstStyle/>
          <a:p>
            <a:r>
              <a:rPr lang="en-GB" dirty="0"/>
              <a:t>H&amp;M Foundation</a:t>
            </a:r>
          </a:p>
        </p:txBody>
      </p:sp>
      <p:sp>
        <p:nvSpPr>
          <p:cNvPr id="8" name="Footer Placeholder 7">
            <a:extLst>
              <a:ext uri="{FF2B5EF4-FFF2-40B4-BE49-F238E27FC236}">
                <a16:creationId xmlns:a16="http://schemas.microsoft.com/office/drawing/2014/main" id="{5E2ACA06-2377-4BF8-8BC1-30EC47F04CD3}"/>
              </a:ext>
            </a:extLst>
          </p:cNvPr>
          <p:cNvSpPr>
            <a:spLocks noGrp="1"/>
          </p:cNvSpPr>
          <p:nvPr>
            <p:ph type="ftr" sz="quarter" idx="16"/>
          </p:nvPr>
        </p:nvSpPr>
        <p:spPr/>
        <p:txBody>
          <a:bodyPr/>
          <a:lstStyle/>
          <a:p>
            <a:endParaRPr lang="en-GB" dirty="0"/>
          </a:p>
        </p:txBody>
      </p:sp>
      <p:sp>
        <p:nvSpPr>
          <p:cNvPr id="10" name="Slide Number Placeholder 9">
            <a:extLst>
              <a:ext uri="{FF2B5EF4-FFF2-40B4-BE49-F238E27FC236}">
                <a16:creationId xmlns:a16="http://schemas.microsoft.com/office/drawing/2014/main" id="{9D0CBAC3-4196-4A24-B274-B245C40428C2}"/>
              </a:ext>
            </a:extLst>
          </p:cNvPr>
          <p:cNvSpPr>
            <a:spLocks noGrp="1"/>
          </p:cNvSpPr>
          <p:nvPr>
            <p:ph type="sldNum" sz="quarter" idx="17"/>
          </p:nvPr>
        </p:nvSpPr>
        <p:spPr/>
        <p:txBody>
          <a:bodyPr/>
          <a:lstStyle/>
          <a:p>
            <a:fld id="{0B1617BE-BA58-4B59-88D5-A8C7B239E913}" type="slidenum">
              <a:rPr lang="en-GB" smtClean="0"/>
              <a:pPr/>
              <a:t>‹#›</a:t>
            </a:fld>
            <a:endParaRPr lang="en-GB" dirty="0"/>
          </a:p>
        </p:txBody>
      </p:sp>
      <p:sp>
        <p:nvSpPr>
          <p:cNvPr id="4" name="Content Placeholder 3">
            <a:extLst>
              <a:ext uri="{FF2B5EF4-FFF2-40B4-BE49-F238E27FC236}">
                <a16:creationId xmlns:a16="http://schemas.microsoft.com/office/drawing/2014/main" id="{5DD6D79D-ED0F-452B-BAE8-0309F7546C1D}"/>
              </a:ext>
            </a:extLst>
          </p:cNvPr>
          <p:cNvSpPr>
            <a:spLocks noGrp="1"/>
          </p:cNvSpPr>
          <p:nvPr>
            <p:ph sz="quarter" idx="19"/>
          </p:nvPr>
        </p:nvSpPr>
        <p:spPr>
          <a:xfrm>
            <a:off x="469394" y="1782503"/>
            <a:ext cx="3600000" cy="417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10">
            <a:extLst>
              <a:ext uri="{FF2B5EF4-FFF2-40B4-BE49-F238E27FC236}">
                <a16:creationId xmlns:a16="http://schemas.microsoft.com/office/drawing/2014/main" id="{357FEE7D-3D3B-45B1-9E07-5E0CD3A871C9}"/>
              </a:ext>
            </a:extLst>
          </p:cNvPr>
          <p:cNvSpPr>
            <a:spLocks noGrp="1"/>
          </p:cNvSpPr>
          <p:nvPr>
            <p:ph sz="quarter" idx="20"/>
          </p:nvPr>
        </p:nvSpPr>
        <p:spPr>
          <a:xfrm>
            <a:off x="4279900" y="1782503"/>
            <a:ext cx="3600000" cy="417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12">
            <a:extLst>
              <a:ext uri="{FF2B5EF4-FFF2-40B4-BE49-F238E27FC236}">
                <a16:creationId xmlns:a16="http://schemas.microsoft.com/office/drawing/2014/main" id="{EAFF222E-14F4-4DB2-8EC8-737127C9A7E6}"/>
              </a:ext>
            </a:extLst>
          </p:cNvPr>
          <p:cNvSpPr>
            <a:spLocks noGrp="1"/>
          </p:cNvSpPr>
          <p:nvPr>
            <p:ph sz="quarter" idx="21"/>
          </p:nvPr>
        </p:nvSpPr>
        <p:spPr>
          <a:xfrm>
            <a:off x="8104189" y="1782503"/>
            <a:ext cx="3600000" cy="417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920323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green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dirty="0"/>
              <a:t>Click to edit Master title style</a:t>
            </a:r>
          </a:p>
        </p:txBody>
      </p:sp>
      <p:sp>
        <p:nvSpPr>
          <p:cNvPr id="3" name="Date Placeholder 2">
            <a:extLst>
              <a:ext uri="{FF2B5EF4-FFF2-40B4-BE49-F238E27FC236}">
                <a16:creationId xmlns:a16="http://schemas.microsoft.com/office/drawing/2014/main" id="{1E016D6C-F604-434D-8674-2DC13915432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GB" dirty="0"/>
          </a:p>
        </p:txBody>
      </p:sp>
      <p:sp>
        <p:nvSpPr>
          <p:cNvPr id="7" name="Text Placeholder 14">
            <a:extLst>
              <a:ext uri="{FF2B5EF4-FFF2-40B4-BE49-F238E27FC236}">
                <a16:creationId xmlns:a16="http://schemas.microsoft.com/office/drawing/2014/main" id="{D57D62AE-2014-4DD2-97DE-B16230111F66}"/>
              </a:ext>
            </a:extLst>
          </p:cNvPr>
          <p:cNvSpPr>
            <a:spLocks noGrp="1"/>
          </p:cNvSpPr>
          <p:nvPr>
            <p:ph type="body" sz="quarter" idx="16"/>
          </p:nvPr>
        </p:nvSpPr>
        <p:spPr>
          <a:xfrm>
            <a:off x="468311" y="1773245"/>
            <a:ext cx="3535891" cy="370472"/>
          </a:xfrm>
        </p:spPr>
        <p:txBody>
          <a:bodyPr/>
          <a:lstStyle>
            <a:lvl1pPr marL="0" indent="0">
              <a:buFont typeface="Arial" panose="020B0604020202020204" pitchFamily="34" charset="0"/>
              <a:buNone/>
              <a:defRPr sz="1477" cap="none" baseline="0"/>
            </a:lvl1pPr>
            <a:lvl2pPr>
              <a:buNone/>
              <a:defRPr/>
            </a:lvl2pPr>
            <a:lvl3pPr>
              <a:buNone/>
              <a:defRPr/>
            </a:lvl3pPr>
            <a:lvl4pPr>
              <a:buNone/>
              <a:defRPr/>
            </a:lvl4pPr>
            <a:lvl5pPr>
              <a:buNone/>
              <a:defRPr/>
            </a:lvl5pPr>
          </a:lstStyle>
          <a:p>
            <a:pPr lvl="0"/>
            <a:r>
              <a:rPr lang="en-GB" dirty="0"/>
              <a:t>Click to edit Master text styles</a:t>
            </a:r>
          </a:p>
        </p:txBody>
      </p:sp>
      <p:sp>
        <p:nvSpPr>
          <p:cNvPr id="9" name="Text Placeholder 18">
            <a:extLst>
              <a:ext uri="{FF2B5EF4-FFF2-40B4-BE49-F238E27FC236}">
                <a16:creationId xmlns:a16="http://schemas.microsoft.com/office/drawing/2014/main" id="{36474B2C-0137-4A37-B2C9-6760BF585B40}"/>
              </a:ext>
            </a:extLst>
          </p:cNvPr>
          <p:cNvSpPr>
            <a:spLocks noGrp="1"/>
          </p:cNvSpPr>
          <p:nvPr>
            <p:ph type="body" sz="quarter" idx="18"/>
          </p:nvPr>
        </p:nvSpPr>
        <p:spPr>
          <a:xfrm>
            <a:off x="4279899" y="1773238"/>
            <a:ext cx="3535891" cy="370472"/>
          </a:xfrm>
        </p:spPr>
        <p:txBody>
          <a:bodyPr/>
          <a:lstStyle>
            <a:lvl1pPr marL="0" indent="0">
              <a:buNone/>
              <a:defRPr sz="1477" cap="none" baseline="0"/>
            </a:lvl1pPr>
          </a:lstStyle>
          <a:p>
            <a:pPr lvl="0"/>
            <a:r>
              <a:rPr lang="en-GB" dirty="0"/>
              <a:t>Click to edit Master text styles</a:t>
            </a:r>
          </a:p>
        </p:txBody>
      </p:sp>
      <p:sp>
        <p:nvSpPr>
          <p:cNvPr id="11" name="Text Placeholder 23">
            <a:extLst>
              <a:ext uri="{FF2B5EF4-FFF2-40B4-BE49-F238E27FC236}">
                <a16:creationId xmlns:a16="http://schemas.microsoft.com/office/drawing/2014/main" id="{41573F39-5DAE-407A-AB8B-6E749B03341B}"/>
              </a:ext>
            </a:extLst>
          </p:cNvPr>
          <p:cNvSpPr>
            <a:spLocks noGrp="1"/>
          </p:cNvSpPr>
          <p:nvPr>
            <p:ph type="body" sz="quarter" idx="20"/>
          </p:nvPr>
        </p:nvSpPr>
        <p:spPr>
          <a:xfrm>
            <a:off x="8091489" y="1773235"/>
            <a:ext cx="3535891" cy="370472"/>
          </a:xfrm>
        </p:spPr>
        <p:txBody>
          <a:bodyPr/>
          <a:lstStyle>
            <a:lvl1pPr marL="0" indent="0">
              <a:buNone/>
              <a:defRPr sz="1477" cap="none" baseline="0"/>
            </a:lvl1pPr>
          </a:lstStyle>
          <a:p>
            <a:pPr lvl="0"/>
            <a:r>
              <a:rPr lang="en-GB" dirty="0"/>
              <a:t>Click to edit Master text styles</a:t>
            </a:r>
          </a:p>
        </p:txBody>
      </p:sp>
      <p:sp>
        <p:nvSpPr>
          <p:cNvPr id="18" name="Text Placeholder 17">
            <a:extLst>
              <a:ext uri="{FF2B5EF4-FFF2-40B4-BE49-F238E27FC236}">
                <a16:creationId xmlns:a16="http://schemas.microsoft.com/office/drawing/2014/main" id="{8AC28777-62F3-4E6D-BE7C-7CE66A8972EB}"/>
              </a:ext>
            </a:extLst>
          </p:cNvPr>
          <p:cNvSpPr>
            <a:spLocks noGrp="1"/>
          </p:cNvSpPr>
          <p:nvPr>
            <p:ph type="body" sz="quarter" idx="22"/>
          </p:nvPr>
        </p:nvSpPr>
        <p:spPr bwMode="white">
          <a:xfrm>
            <a:off x="466725" y="3446463"/>
            <a:ext cx="3632200" cy="2690812"/>
          </a:xfrm>
          <a:custGeom>
            <a:avLst/>
            <a:gdLst>
              <a:gd name="connsiteX0" fmla="*/ 0 w 3632200"/>
              <a:gd name="connsiteY0" fmla="*/ 0 h 2690812"/>
              <a:gd name="connsiteX1" fmla="*/ 3632200 w 3632200"/>
              <a:gd name="connsiteY1" fmla="*/ 0 h 2690812"/>
              <a:gd name="connsiteX2" fmla="*/ 3632200 w 3632200"/>
              <a:gd name="connsiteY2" fmla="*/ 2690812 h 2690812"/>
              <a:gd name="connsiteX3" fmla="*/ 0 w 3632200"/>
              <a:gd name="connsiteY3" fmla="*/ 2690812 h 2690812"/>
            </a:gdLst>
            <a:ahLst/>
            <a:cxnLst>
              <a:cxn ang="0">
                <a:pos x="connsiteX0" y="connsiteY0"/>
              </a:cxn>
              <a:cxn ang="0">
                <a:pos x="connsiteX1" y="connsiteY1"/>
              </a:cxn>
              <a:cxn ang="0">
                <a:pos x="connsiteX2" y="connsiteY2"/>
              </a:cxn>
              <a:cxn ang="0">
                <a:pos x="connsiteX3" y="connsiteY3"/>
              </a:cxn>
            </a:cxnLst>
            <a:rect l="l" t="t" r="r" b="b"/>
            <a:pathLst>
              <a:path w="3632200" h="2690812">
                <a:moveTo>
                  <a:pt x="0" y="0"/>
                </a:moveTo>
                <a:lnTo>
                  <a:pt x="3632200" y="0"/>
                </a:lnTo>
                <a:lnTo>
                  <a:pt x="3632200" y="2690812"/>
                </a:lnTo>
                <a:lnTo>
                  <a:pt x="0" y="2690812"/>
                </a:lnTo>
                <a:close/>
              </a:path>
            </a:pathLst>
          </a:custGeom>
          <a:solidFill>
            <a:schemeClr val="accent6"/>
          </a:solidFill>
        </p:spPr>
        <p:txBody>
          <a:bodyPr wrap="square" lIns="144000" tIns="126000" rIns="144000" bIns="126000">
            <a:noAutofit/>
          </a:bodyPr>
          <a:lstStyle>
            <a:lvl1pPr>
              <a:spcBef>
                <a:spcPts val="542"/>
              </a:spcBef>
              <a:spcAft>
                <a:spcPts val="542"/>
              </a:spcAft>
              <a:defRPr cap="none" baseline="0"/>
            </a:lvl1pPr>
            <a:lvl2pPr>
              <a:spcBef>
                <a:spcPts val="0"/>
              </a:spcBef>
              <a:spcAft>
                <a:spcPts val="542"/>
              </a:spcAft>
              <a:defRPr sz="1182"/>
            </a:lvl2pPr>
            <a:lvl3pPr marL="173475" indent="-173475">
              <a:spcBef>
                <a:spcPts val="0"/>
              </a:spcBef>
              <a:spcAft>
                <a:spcPts val="542"/>
              </a:spcAft>
              <a:buFont typeface="HelveticaNeueLT Pro 55 Roman" panose="020B0604020202020204" pitchFamily="34" charset="0"/>
              <a:buChar char="−"/>
              <a:defRPr sz="1182"/>
            </a:lvl3pPr>
          </a:lstStyle>
          <a:p>
            <a:pPr lvl="0"/>
            <a:r>
              <a:rPr lang="en-GB" dirty="0"/>
              <a:t>Click to edit Master text styles</a:t>
            </a:r>
          </a:p>
          <a:p>
            <a:pPr lvl="1"/>
            <a:r>
              <a:rPr lang="en-GB" dirty="0"/>
              <a:t>Second level</a:t>
            </a:r>
          </a:p>
          <a:p>
            <a:pPr lvl="2"/>
            <a:r>
              <a:rPr lang="en-GB" dirty="0"/>
              <a:t>Third level</a:t>
            </a:r>
          </a:p>
        </p:txBody>
      </p:sp>
      <p:sp>
        <p:nvSpPr>
          <p:cNvPr id="6" name="Text Placeholder 17">
            <a:extLst>
              <a:ext uri="{FF2B5EF4-FFF2-40B4-BE49-F238E27FC236}">
                <a16:creationId xmlns:a16="http://schemas.microsoft.com/office/drawing/2014/main" id="{BCD280C2-0810-67B7-5A56-9EBA69A59F3A}"/>
              </a:ext>
            </a:extLst>
          </p:cNvPr>
          <p:cNvSpPr>
            <a:spLocks noGrp="1"/>
          </p:cNvSpPr>
          <p:nvPr>
            <p:ph type="body" sz="quarter" idx="23"/>
          </p:nvPr>
        </p:nvSpPr>
        <p:spPr bwMode="white">
          <a:xfrm>
            <a:off x="4230952" y="3446463"/>
            <a:ext cx="3632200" cy="2690812"/>
          </a:xfrm>
          <a:custGeom>
            <a:avLst/>
            <a:gdLst>
              <a:gd name="connsiteX0" fmla="*/ 0 w 3632200"/>
              <a:gd name="connsiteY0" fmla="*/ 0 h 2690812"/>
              <a:gd name="connsiteX1" fmla="*/ 3632200 w 3632200"/>
              <a:gd name="connsiteY1" fmla="*/ 0 h 2690812"/>
              <a:gd name="connsiteX2" fmla="*/ 3632200 w 3632200"/>
              <a:gd name="connsiteY2" fmla="*/ 2690812 h 2690812"/>
              <a:gd name="connsiteX3" fmla="*/ 0 w 3632200"/>
              <a:gd name="connsiteY3" fmla="*/ 2690812 h 2690812"/>
            </a:gdLst>
            <a:ahLst/>
            <a:cxnLst>
              <a:cxn ang="0">
                <a:pos x="connsiteX0" y="connsiteY0"/>
              </a:cxn>
              <a:cxn ang="0">
                <a:pos x="connsiteX1" y="connsiteY1"/>
              </a:cxn>
              <a:cxn ang="0">
                <a:pos x="connsiteX2" y="connsiteY2"/>
              </a:cxn>
              <a:cxn ang="0">
                <a:pos x="connsiteX3" y="connsiteY3"/>
              </a:cxn>
            </a:cxnLst>
            <a:rect l="l" t="t" r="r" b="b"/>
            <a:pathLst>
              <a:path w="3632200" h="2690812">
                <a:moveTo>
                  <a:pt x="0" y="0"/>
                </a:moveTo>
                <a:lnTo>
                  <a:pt x="3632200" y="0"/>
                </a:lnTo>
                <a:lnTo>
                  <a:pt x="3632200" y="2690812"/>
                </a:lnTo>
                <a:lnTo>
                  <a:pt x="0" y="2690812"/>
                </a:lnTo>
                <a:close/>
              </a:path>
            </a:pathLst>
          </a:custGeom>
          <a:solidFill>
            <a:schemeClr val="accent6"/>
          </a:solidFill>
        </p:spPr>
        <p:txBody>
          <a:bodyPr wrap="square" lIns="144000" tIns="126000" rIns="144000" bIns="126000">
            <a:noAutofit/>
          </a:bodyPr>
          <a:lstStyle>
            <a:lvl1pPr>
              <a:spcBef>
                <a:spcPts val="542"/>
              </a:spcBef>
              <a:spcAft>
                <a:spcPts val="542"/>
              </a:spcAft>
              <a:defRPr cap="none" baseline="0"/>
            </a:lvl1pPr>
            <a:lvl2pPr>
              <a:spcBef>
                <a:spcPts val="0"/>
              </a:spcBef>
              <a:spcAft>
                <a:spcPts val="542"/>
              </a:spcAft>
              <a:defRPr sz="1182"/>
            </a:lvl2pPr>
            <a:lvl3pPr marL="173475" indent="-173475">
              <a:spcBef>
                <a:spcPts val="0"/>
              </a:spcBef>
              <a:spcAft>
                <a:spcPts val="542"/>
              </a:spcAft>
              <a:buFont typeface="HelveticaNeueLT Pro 55 Roman" panose="020B0604020202020204" pitchFamily="34" charset="0"/>
              <a:buChar char="−"/>
              <a:defRPr sz="1182"/>
            </a:lvl3pPr>
          </a:lstStyle>
          <a:p>
            <a:pPr lvl="0"/>
            <a:r>
              <a:rPr lang="en-GB" dirty="0"/>
              <a:t>Click to edit Master text styles</a:t>
            </a:r>
          </a:p>
          <a:p>
            <a:pPr lvl="1"/>
            <a:r>
              <a:rPr lang="en-GB" dirty="0"/>
              <a:t>Second level</a:t>
            </a:r>
          </a:p>
          <a:p>
            <a:pPr lvl="2"/>
            <a:r>
              <a:rPr lang="en-GB" dirty="0"/>
              <a:t>Third level</a:t>
            </a:r>
          </a:p>
        </p:txBody>
      </p:sp>
      <p:sp>
        <p:nvSpPr>
          <p:cNvPr id="13" name="Text Placeholder 17">
            <a:extLst>
              <a:ext uri="{FF2B5EF4-FFF2-40B4-BE49-F238E27FC236}">
                <a16:creationId xmlns:a16="http://schemas.microsoft.com/office/drawing/2014/main" id="{9D6C74A9-9847-C8BA-288B-7A4DF9FDA9AD}"/>
              </a:ext>
            </a:extLst>
          </p:cNvPr>
          <p:cNvSpPr>
            <a:spLocks noGrp="1"/>
          </p:cNvSpPr>
          <p:nvPr>
            <p:ph type="body" sz="quarter" idx="24"/>
          </p:nvPr>
        </p:nvSpPr>
        <p:spPr bwMode="white">
          <a:xfrm>
            <a:off x="7995179" y="3446463"/>
            <a:ext cx="3632200" cy="2690812"/>
          </a:xfrm>
          <a:custGeom>
            <a:avLst/>
            <a:gdLst>
              <a:gd name="connsiteX0" fmla="*/ 0 w 3632200"/>
              <a:gd name="connsiteY0" fmla="*/ 0 h 2690812"/>
              <a:gd name="connsiteX1" fmla="*/ 3632200 w 3632200"/>
              <a:gd name="connsiteY1" fmla="*/ 0 h 2690812"/>
              <a:gd name="connsiteX2" fmla="*/ 3632200 w 3632200"/>
              <a:gd name="connsiteY2" fmla="*/ 2690812 h 2690812"/>
              <a:gd name="connsiteX3" fmla="*/ 0 w 3632200"/>
              <a:gd name="connsiteY3" fmla="*/ 2690812 h 2690812"/>
            </a:gdLst>
            <a:ahLst/>
            <a:cxnLst>
              <a:cxn ang="0">
                <a:pos x="connsiteX0" y="connsiteY0"/>
              </a:cxn>
              <a:cxn ang="0">
                <a:pos x="connsiteX1" y="connsiteY1"/>
              </a:cxn>
              <a:cxn ang="0">
                <a:pos x="connsiteX2" y="connsiteY2"/>
              </a:cxn>
              <a:cxn ang="0">
                <a:pos x="connsiteX3" y="connsiteY3"/>
              </a:cxn>
            </a:cxnLst>
            <a:rect l="l" t="t" r="r" b="b"/>
            <a:pathLst>
              <a:path w="3632200" h="2690812">
                <a:moveTo>
                  <a:pt x="0" y="0"/>
                </a:moveTo>
                <a:lnTo>
                  <a:pt x="3632200" y="0"/>
                </a:lnTo>
                <a:lnTo>
                  <a:pt x="3632200" y="2690812"/>
                </a:lnTo>
                <a:lnTo>
                  <a:pt x="0" y="2690812"/>
                </a:lnTo>
                <a:close/>
              </a:path>
            </a:pathLst>
          </a:custGeom>
          <a:solidFill>
            <a:schemeClr val="accent6"/>
          </a:solidFill>
        </p:spPr>
        <p:txBody>
          <a:bodyPr wrap="square" lIns="144000" tIns="126000" rIns="144000" bIns="126000">
            <a:noAutofit/>
          </a:bodyPr>
          <a:lstStyle>
            <a:lvl1pPr>
              <a:spcBef>
                <a:spcPts val="542"/>
              </a:spcBef>
              <a:spcAft>
                <a:spcPts val="542"/>
              </a:spcAft>
              <a:defRPr cap="none" baseline="0"/>
            </a:lvl1pPr>
            <a:lvl2pPr>
              <a:spcBef>
                <a:spcPts val="0"/>
              </a:spcBef>
              <a:spcAft>
                <a:spcPts val="542"/>
              </a:spcAft>
              <a:defRPr sz="1182"/>
            </a:lvl2pPr>
            <a:lvl3pPr marL="173475" indent="-173475">
              <a:spcBef>
                <a:spcPts val="0"/>
              </a:spcBef>
              <a:spcAft>
                <a:spcPts val="542"/>
              </a:spcAft>
              <a:buFont typeface="HelveticaNeueLT Pro 55 Roman" panose="020B0604020202020204" pitchFamily="34" charset="0"/>
              <a:buChar char="−"/>
              <a:defRPr sz="1182"/>
            </a:lvl3pPr>
          </a:lstStyle>
          <a:p>
            <a:pPr lvl="0"/>
            <a:r>
              <a:rPr lang="en-GB" dirty="0"/>
              <a:t>Click to edit Master text styles</a:t>
            </a:r>
          </a:p>
          <a:p>
            <a:pPr lvl="1"/>
            <a:r>
              <a:rPr lang="en-GB" dirty="0"/>
              <a:t>Second level</a:t>
            </a:r>
          </a:p>
          <a:p>
            <a:pPr lvl="2"/>
            <a:r>
              <a:rPr lang="en-GB" dirty="0"/>
              <a:t>Third level</a:t>
            </a:r>
          </a:p>
        </p:txBody>
      </p:sp>
      <p:sp>
        <p:nvSpPr>
          <p:cNvPr id="17" name="Text Placeholder 3">
            <a:extLst>
              <a:ext uri="{FF2B5EF4-FFF2-40B4-BE49-F238E27FC236}">
                <a16:creationId xmlns:a16="http://schemas.microsoft.com/office/drawing/2014/main" id="{682E6115-50FC-0FA4-E071-67CAF31FDE58}"/>
              </a:ext>
            </a:extLst>
          </p:cNvPr>
          <p:cNvSpPr>
            <a:spLocks noGrp="1"/>
          </p:cNvSpPr>
          <p:nvPr>
            <p:ph type="body" sz="quarter" idx="28"/>
          </p:nvPr>
        </p:nvSpPr>
        <p:spPr>
          <a:xfrm>
            <a:off x="468311" y="2176905"/>
            <a:ext cx="3535891" cy="811286"/>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9" name="Text Placeholder 3">
            <a:extLst>
              <a:ext uri="{FF2B5EF4-FFF2-40B4-BE49-F238E27FC236}">
                <a16:creationId xmlns:a16="http://schemas.microsoft.com/office/drawing/2014/main" id="{04CAA838-5445-ABF6-EFD1-4936CDFBAB2B}"/>
              </a:ext>
            </a:extLst>
          </p:cNvPr>
          <p:cNvSpPr>
            <a:spLocks noGrp="1"/>
          </p:cNvSpPr>
          <p:nvPr>
            <p:ph type="body" sz="quarter" idx="29"/>
          </p:nvPr>
        </p:nvSpPr>
        <p:spPr>
          <a:xfrm>
            <a:off x="4279899" y="2176905"/>
            <a:ext cx="3535891" cy="811286"/>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0" name="Text Placeholder 3">
            <a:extLst>
              <a:ext uri="{FF2B5EF4-FFF2-40B4-BE49-F238E27FC236}">
                <a16:creationId xmlns:a16="http://schemas.microsoft.com/office/drawing/2014/main" id="{7CC3BF1A-AB08-A794-209B-4E465165E4DF}"/>
              </a:ext>
            </a:extLst>
          </p:cNvPr>
          <p:cNvSpPr>
            <a:spLocks noGrp="1"/>
          </p:cNvSpPr>
          <p:nvPr>
            <p:ph type="body" sz="quarter" idx="30"/>
          </p:nvPr>
        </p:nvSpPr>
        <p:spPr>
          <a:xfrm>
            <a:off x="8091489" y="2176905"/>
            <a:ext cx="3535891" cy="811286"/>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020549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Two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7C4F-2359-449B-85E3-4A9A3F7124EB}"/>
              </a:ext>
            </a:extLst>
          </p:cNvPr>
          <p:cNvSpPr>
            <a:spLocks noGrp="1"/>
          </p:cNvSpPr>
          <p:nvPr>
            <p:ph type="title"/>
          </p:nvPr>
        </p:nvSpPr>
        <p:spPr/>
        <p:txBody>
          <a:bodyPr/>
          <a:lstStyle/>
          <a:p>
            <a:r>
              <a:rPr lang="en-GB" dirty="0"/>
              <a:t>Click to edit Master title style</a:t>
            </a:r>
          </a:p>
        </p:txBody>
      </p:sp>
      <p:sp>
        <p:nvSpPr>
          <p:cNvPr id="11" name="Text Placeholder 10">
            <a:extLst>
              <a:ext uri="{FF2B5EF4-FFF2-40B4-BE49-F238E27FC236}">
                <a16:creationId xmlns:a16="http://schemas.microsoft.com/office/drawing/2014/main" id="{6AB8C975-EFB0-4D48-9738-8C3A753CD473}"/>
              </a:ext>
            </a:extLst>
          </p:cNvPr>
          <p:cNvSpPr>
            <a:spLocks noGrp="1"/>
          </p:cNvSpPr>
          <p:nvPr>
            <p:ph type="body" sz="quarter" idx="14"/>
          </p:nvPr>
        </p:nvSpPr>
        <p:spPr>
          <a:xfrm>
            <a:off x="4279901" y="2174189"/>
            <a:ext cx="3630613" cy="3963086"/>
          </a:xfrm>
          <a:solidFill>
            <a:srgbClr val="93D899"/>
          </a:solidFill>
        </p:spPr>
        <p:txBody>
          <a:bodyPr lIns="180000" tIns="180000" rIns="180000" bIns="180000"/>
          <a:lstStyle>
            <a:lvl1pPr marL="180747" indent="-180747">
              <a:spcBef>
                <a:spcPts val="0"/>
              </a:spcBef>
              <a:buFont typeface="Arial" panose="020B0604020202020204" pitchFamily="34" charset="0"/>
              <a:buChar char="•"/>
              <a:defRPr sz="2461"/>
            </a:lvl1pPr>
          </a:lstStyle>
          <a:p>
            <a:pPr lvl="0"/>
            <a:r>
              <a:rPr lang="en-GB" dirty="0"/>
              <a:t>Click to edit Master text styles</a:t>
            </a:r>
          </a:p>
        </p:txBody>
      </p:sp>
      <p:sp>
        <p:nvSpPr>
          <p:cNvPr id="13" name="Text Placeholder 12">
            <a:extLst>
              <a:ext uri="{FF2B5EF4-FFF2-40B4-BE49-F238E27FC236}">
                <a16:creationId xmlns:a16="http://schemas.microsoft.com/office/drawing/2014/main" id="{891B473D-28FE-44C2-95EC-DD19EC904623}"/>
              </a:ext>
            </a:extLst>
          </p:cNvPr>
          <p:cNvSpPr>
            <a:spLocks noGrp="1"/>
          </p:cNvSpPr>
          <p:nvPr>
            <p:ph type="body" sz="quarter" idx="15"/>
          </p:nvPr>
        </p:nvSpPr>
        <p:spPr>
          <a:xfrm>
            <a:off x="8104188" y="1782763"/>
            <a:ext cx="3600000" cy="4354512"/>
          </a:xfrm>
          <a:solidFill>
            <a:srgbClr val="75BC82"/>
          </a:solidFill>
          <a:ln>
            <a:noFill/>
          </a:ln>
        </p:spPr>
        <p:txBody>
          <a:bodyPr lIns="180000" tIns="180000" rIns="180000" bIns="180000"/>
          <a:lstStyle>
            <a:lvl1pPr marL="180747" indent="-180747">
              <a:spcBef>
                <a:spcPts val="0"/>
              </a:spcBef>
              <a:buFont typeface="Arial" panose="020B0604020202020204" pitchFamily="34" charset="0"/>
              <a:buChar char="•"/>
              <a:defRPr sz="2461"/>
            </a:lvl1pPr>
          </a:lstStyle>
          <a:p>
            <a:pPr lvl="0"/>
            <a:r>
              <a:rPr lang="en-GB" dirty="0"/>
              <a:t>Click to edit Master text styles</a:t>
            </a:r>
          </a:p>
        </p:txBody>
      </p:sp>
      <p:sp>
        <p:nvSpPr>
          <p:cNvPr id="6" name="Date Placeholder 5">
            <a:extLst>
              <a:ext uri="{FF2B5EF4-FFF2-40B4-BE49-F238E27FC236}">
                <a16:creationId xmlns:a16="http://schemas.microsoft.com/office/drawing/2014/main" id="{0A63A3DF-B968-40ED-A638-23680A39A904}"/>
              </a:ext>
            </a:extLst>
          </p:cNvPr>
          <p:cNvSpPr>
            <a:spLocks noGrp="1"/>
          </p:cNvSpPr>
          <p:nvPr>
            <p:ph type="dt" sz="half" idx="16"/>
          </p:nvPr>
        </p:nvSpPr>
        <p:spPr/>
        <p:txBody>
          <a:bodyPr/>
          <a:lstStyle/>
          <a:p>
            <a:r>
              <a:rPr lang="en-GB" dirty="0"/>
              <a:t>H&amp;M Foundation</a:t>
            </a:r>
          </a:p>
        </p:txBody>
      </p:sp>
      <p:sp>
        <p:nvSpPr>
          <p:cNvPr id="7" name="Footer Placeholder 6">
            <a:extLst>
              <a:ext uri="{FF2B5EF4-FFF2-40B4-BE49-F238E27FC236}">
                <a16:creationId xmlns:a16="http://schemas.microsoft.com/office/drawing/2014/main" id="{1D579690-2B12-461E-81A6-324F1BD07F37}"/>
              </a:ext>
            </a:extLst>
          </p:cNvPr>
          <p:cNvSpPr>
            <a:spLocks noGrp="1"/>
          </p:cNvSpPr>
          <p:nvPr>
            <p:ph type="ftr" sz="quarter" idx="17"/>
          </p:nvPr>
        </p:nvSpPr>
        <p:spPr/>
        <p:txBody>
          <a:bodyPr/>
          <a:lstStyle/>
          <a:p>
            <a:endParaRPr lang="en-GB" dirty="0"/>
          </a:p>
        </p:txBody>
      </p:sp>
      <p:sp>
        <p:nvSpPr>
          <p:cNvPr id="8" name="Slide Number Placeholder 7">
            <a:extLst>
              <a:ext uri="{FF2B5EF4-FFF2-40B4-BE49-F238E27FC236}">
                <a16:creationId xmlns:a16="http://schemas.microsoft.com/office/drawing/2014/main" id="{687C0E03-738A-4748-B9D1-4B646ED9F997}"/>
              </a:ext>
            </a:extLst>
          </p:cNvPr>
          <p:cNvSpPr>
            <a:spLocks noGrp="1"/>
          </p:cNvSpPr>
          <p:nvPr>
            <p:ph type="sldNum" sz="quarter" idx="18"/>
          </p:nvPr>
        </p:nvSpPr>
        <p:spPr/>
        <p:txBody>
          <a:bodyPr/>
          <a:lstStyle/>
          <a:p>
            <a:fld id="{0B1617BE-BA58-4B59-88D5-A8C7B239E913}" type="slidenum">
              <a:rPr lang="en-GB" smtClean="0"/>
              <a:pPr/>
              <a:t>‹#›</a:t>
            </a:fld>
            <a:endParaRPr lang="en-GB" dirty="0"/>
          </a:p>
        </p:txBody>
      </p:sp>
      <p:sp>
        <p:nvSpPr>
          <p:cNvPr id="3" name="Text Placeholder 3">
            <a:extLst>
              <a:ext uri="{FF2B5EF4-FFF2-40B4-BE49-F238E27FC236}">
                <a16:creationId xmlns:a16="http://schemas.microsoft.com/office/drawing/2014/main" id="{CB1D52AA-A0DF-9920-BD1F-B36532592153}"/>
              </a:ext>
            </a:extLst>
          </p:cNvPr>
          <p:cNvSpPr>
            <a:spLocks noGrp="1"/>
          </p:cNvSpPr>
          <p:nvPr>
            <p:ph type="body" sz="quarter" idx="28"/>
          </p:nvPr>
        </p:nvSpPr>
        <p:spPr>
          <a:xfrm>
            <a:off x="469393" y="1782504"/>
            <a:ext cx="3600000" cy="4354771"/>
          </a:xfrm>
        </p:spPr>
        <p:txBody>
          <a:bodyPr/>
          <a:lstStyle>
            <a:lvl1pPr>
              <a:defRPr sz="1182"/>
            </a:lvl1pPr>
            <a:lvl2pPr marL="528065" indent="-173659">
              <a:spcBef>
                <a:spcPts val="0"/>
              </a:spcBef>
              <a:buFont typeface="HelveticaNeueLT Pro 55 Roman" panose="020B0604020202020204" pitchFamily="34" charset="0"/>
              <a:buChar char="−"/>
              <a:defRPr/>
            </a:lvl2pPr>
            <a:lvl3pPr marL="1063219" indent="-180747">
              <a:defRPr/>
            </a:lvl3pPr>
            <a:lvl4pPr marL="1591284">
              <a:defRPr/>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61622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FEC6-A2C5-4CD2-8A53-694D1AB3EB9F}"/>
              </a:ext>
            </a:extLst>
          </p:cNvPr>
          <p:cNvSpPr>
            <a:spLocks noGrp="1"/>
          </p:cNvSpPr>
          <p:nvPr>
            <p:ph type="title"/>
          </p:nvPr>
        </p:nvSpPr>
        <p:spPr/>
        <p:txBody>
          <a:bodyPr/>
          <a:lstStyle>
            <a:lvl1pPr>
              <a:defRPr sz="3446"/>
            </a:lvl1pPr>
          </a:lstStyle>
          <a:p>
            <a:r>
              <a:rPr lang="en-GB" dirty="0"/>
              <a:t>Click to edit Master title style</a:t>
            </a:r>
          </a:p>
        </p:txBody>
      </p:sp>
      <p:sp>
        <p:nvSpPr>
          <p:cNvPr id="4" name="Date Placeholder 3">
            <a:extLst>
              <a:ext uri="{FF2B5EF4-FFF2-40B4-BE49-F238E27FC236}">
                <a16:creationId xmlns:a16="http://schemas.microsoft.com/office/drawing/2014/main" id="{935EDABA-3A42-4CC9-8392-AA715F3F8FD1}"/>
              </a:ext>
            </a:extLst>
          </p:cNvPr>
          <p:cNvSpPr>
            <a:spLocks noGrp="1"/>
          </p:cNvSpPr>
          <p:nvPr>
            <p:ph type="dt" sz="half" idx="10"/>
          </p:nvPr>
        </p:nvSpPr>
        <p:spPr/>
        <p:txBody>
          <a:bodyPr/>
          <a:lstStyle/>
          <a:p>
            <a:r>
              <a:rPr lang="en-GB" dirty="0"/>
              <a:t>H&amp;M Foundation</a:t>
            </a:r>
          </a:p>
        </p:txBody>
      </p:sp>
      <p:sp>
        <p:nvSpPr>
          <p:cNvPr id="5" name="Footer Placeholder 4">
            <a:extLst>
              <a:ext uri="{FF2B5EF4-FFF2-40B4-BE49-F238E27FC236}">
                <a16:creationId xmlns:a16="http://schemas.microsoft.com/office/drawing/2014/main" id="{40AE1FBD-0B0D-4DC2-B57B-494E93DAABC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5E8BA3-5F1B-4C21-83AB-6D65448027EF}"/>
              </a:ext>
            </a:extLst>
          </p:cNvPr>
          <p:cNvSpPr>
            <a:spLocks noGrp="1"/>
          </p:cNvSpPr>
          <p:nvPr>
            <p:ph type="sldNum" sz="quarter" idx="12"/>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106252857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7C4F-2359-449B-85E3-4A9A3F7124EB}"/>
              </a:ext>
            </a:extLst>
          </p:cNvPr>
          <p:cNvSpPr>
            <a:spLocks noGrp="1"/>
          </p:cNvSpPr>
          <p:nvPr>
            <p:ph type="title"/>
          </p:nvPr>
        </p:nvSpPr>
        <p:spPr/>
        <p:txBody>
          <a:bodyPr/>
          <a:lstStyle/>
          <a:p>
            <a:r>
              <a:rPr lang="en-GB" dirty="0"/>
              <a:t>Click to edit Master title style</a:t>
            </a:r>
          </a:p>
        </p:txBody>
      </p:sp>
      <p:sp>
        <p:nvSpPr>
          <p:cNvPr id="9" name="Text Placeholder 8">
            <a:extLst>
              <a:ext uri="{FF2B5EF4-FFF2-40B4-BE49-F238E27FC236}">
                <a16:creationId xmlns:a16="http://schemas.microsoft.com/office/drawing/2014/main" id="{CC3942CC-7771-4DDE-8C18-C9EE650FFBE6}"/>
              </a:ext>
            </a:extLst>
          </p:cNvPr>
          <p:cNvSpPr>
            <a:spLocks noGrp="1"/>
          </p:cNvSpPr>
          <p:nvPr>
            <p:ph type="body" sz="quarter" idx="13"/>
          </p:nvPr>
        </p:nvSpPr>
        <p:spPr>
          <a:xfrm>
            <a:off x="469394" y="2656702"/>
            <a:ext cx="3600000" cy="3480573"/>
          </a:xfrm>
          <a:solidFill>
            <a:srgbClr val="ADE4B5"/>
          </a:solidFill>
        </p:spPr>
        <p:txBody>
          <a:bodyPr lIns="180000" tIns="180000" rIns="180000" bIns="180000"/>
          <a:lstStyle>
            <a:lvl1pPr marL="179726" indent="-179726">
              <a:spcBef>
                <a:spcPts val="0"/>
              </a:spcBef>
              <a:buFont typeface="Arial" panose="020B0604020202020204" pitchFamily="34" charset="0"/>
              <a:buChar char="•"/>
              <a:tabLst/>
              <a:defRPr sz="2461"/>
            </a:lvl1pPr>
          </a:lstStyle>
          <a:p>
            <a:pPr lvl="0"/>
            <a:r>
              <a:rPr lang="en-GB" dirty="0"/>
              <a:t>Click to edit Master text styles</a:t>
            </a:r>
          </a:p>
        </p:txBody>
      </p:sp>
      <p:sp>
        <p:nvSpPr>
          <p:cNvPr id="11" name="Text Placeholder 10">
            <a:extLst>
              <a:ext uri="{FF2B5EF4-FFF2-40B4-BE49-F238E27FC236}">
                <a16:creationId xmlns:a16="http://schemas.microsoft.com/office/drawing/2014/main" id="{6AB8C975-EFB0-4D48-9738-8C3A753CD473}"/>
              </a:ext>
            </a:extLst>
          </p:cNvPr>
          <p:cNvSpPr>
            <a:spLocks noGrp="1"/>
          </p:cNvSpPr>
          <p:nvPr>
            <p:ph type="body" sz="quarter" idx="14"/>
          </p:nvPr>
        </p:nvSpPr>
        <p:spPr>
          <a:xfrm>
            <a:off x="4279901" y="2174875"/>
            <a:ext cx="3630613" cy="3962400"/>
          </a:xfrm>
          <a:solidFill>
            <a:srgbClr val="93D899"/>
          </a:solidFill>
        </p:spPr>
        <p:txBody>
          <a:bodyPr lIns="180000" tIns="180000" rIns="180000" bIns="180000"/>
          <a:lstStyle>
            <a:lvl1pPr marL="180747" indent="-180747">
              <a:spcBef>
                <a:spcPts val="0"/>
              </a:spcBef>
              <a:buFont typeface="Arial" panose="020B0604020202020204" pitchFamily="34" charset="0"/>
              <a:buChar char="•"/>
              <a:defRPr sz="2461"/>
            </a:lvl1pPr>
          </a:lstStyle>
          <a:p>
            <a:pPr lvl="0"/>
            <a:r>
              <a:rPr lang="en-GB" dirty="0"/>
              <a:t>Click to edit Master text styles</a:t>
            </a:r>
          </a:p>
        </p:txBody>
      </p:sp>
      <p:sp>
        <p:nvSpPr>
          <p:cNvPr id="13" name="Text Placeholder 12">
            <a:extLst>
              <a:ext uri="{FF2B5EF4-FFF2-40B4-BE49-F238E27FC236}">
                <a16:creationId xmlns:a16="http://schemas.microsoft.com/office/drawing/2014/main" id="{891B473D-28FE-44C2-95EC-DD19EC904623}"/>
              </a:ext>
            </a:extLst>
          </p:cNvPr>
          <p:cNvSpPr>
            <a:spLocks noGrp="1"/>
          </p:cNvSpPr>
          <p:nvPr>
            <p:ph type="body" sz="quarter" idx="15"/>
          </p:nvPr>
        </p:nvSpPr>
        <p:spPr>
          <a:xfrm>
            <a:off x="8104188" y="1782763"/>
            <a:ext cx="3600000" cy="4354512"/>
          </a:xfrm>
          <a:solidFill>
            <a:srgbClr val="75BC82"/>
          </a:solidFill>
          <a:ln>
            <a:noFill/>
          </a:ln>
        </p:spPr>
        <p:txBody>
          <a:bodyPr lIns="180000" tIns="180000" rIns="180000" bIns="180000"/>
          <a:lstStyle>
            <a:lvl1pPr marL="180747" indent="-180747">
              <a:spcBef>
                <a:spcPts val="0"/>
              </a:spcBef>
              <a:buFont typeface="Arial" panose="020B0604020202020204" pitchFamily="34" charset="0"/>
              <a:buChar char="•"/>
              <a:defRPr sz="2461"/>
            </a:lvl1pPr>
          </a:lstStyle>
          <a:p>
            <a:pPr lvl="0"/>
            <a:r>
              <a:rPr lang="en-GB" dirty="0"/>
              <a:t>Click to edit Master text styles</a:t>
            </a:r>
          </a:p>
        </p:txBody>
      </p:sp>
      <p:sp>
        <p:nvSpPr>
          <p:cNvPr id="6" name="Date Placeholder 5">
            <a:extLst>
              <a:ext uri="{FF2B5EF4-FFF2-40B4-BE49-F238E27FC236}">
                <a16:creationId xmlns:a16="http://schemas.microsoft.com/office/drawing/2014/main" id="{F2E924A6-096C-41D8-9C00-92E27E1A498F}"/>
              </a:ext>
            </a:extLst>
          </p:cNvPr>
          <p:cNvSpPr>
            <a:spLocks noGrp="1"/>
          </p:cNvSpPr>
          <p:nvPr>
            <p:ph type="dt" sz="half" idx="16"/>
          </p:nvPr>
        </p:nvSpPr>
        <p:spPr/>
        <p:txBody>
          <a:bodyPr/>
          <a:lstStyle/>
          <a:p>
            <a:r>
              <a:rPr lang="en-GB" dirty="0"/>
              <a:t>H&amp;M Foundation</a:t>
            </a:r>
          </a:p>
        </p:txBody>
      </p:sp>
      <p:sp>
        <p:nvSpPr>
          <p:cNvPr id="7" name="Footer Placeholder 6">
            <a:extLst>
              <a:ext uri="{FF2B5EF4-FFF2-40B4-BE49-F238E27FC236}">
                <a16:creationId xmlns:a16="http://schemas.microsoft.com/office/drawing/2014/main" id="{7188F143-FCD3-4839-9E70-B56703D1504C}"/>
              </a:ext>
            </a:extLst>
          </p:cNvPr>
          <p:cNvSpPr>
            <a:spLocks noGrp="1"/>
          </p:cNvSpPr>
          <p:nvPr>
            <p:ph type="ftr" sz="quarter" idx="17"/>
          </p:nvPr>
        </p:nvSpPr>
        <p:spPr/>
        <p:txBody>
          <a:bodyPr/>
          <a:lstStyle/>
          <a:p>
            <a:endParaRPr lang="en-GB" dirty="0"/>
          </a:p>
        </p:txBody>
      </p:sp>
      <p:sp>
        <p:nvSpPr>
          <p:cNvPr id="8" name="Slide Number Placeholder 7">
            <a:extLst>
              <a:ext uri="{FF2B5EF4-FFF2-40B4-BE49-F238E27FC236}">
                <a16:creationId xmlns:a16="http://schemas.microsoft.com/office/drawing/2014/main" id="{C3AE7D1C-A00B-4307-B6CD-0403193FD622}"/>
              </a:ext>
            </a:extLst>
          </p:cNvPr>
          <p:cNvSpPr>
            <a:spLocks noGrp="1"/>
          </p:cNvSpPr>
          <p:nvPr>
            <p:ph type="sldNum" sz="quarter" idx="18"/>
          </p:nvPr>
        </p:nvSpPr>
        <p:spPr/>
        <p:txBody>
          <a:bodyPr/>
          <a:lstStyle/>
          <a:p>
            <a:fld id="{0B1617BE-BA58-4B59-88D5-A8C7B239E913}" type="slidenum">
              <a:rPr lang="en-GB" smtClean="0"/>
              <a:pPr/>
              <a:t>‹#›</a:t>
            </a:fld>
            <a:endParaRPr lang="en-GB" dirty="0"/>
          </a:p>
        </p:txBody>
      </p:sp>
    </p:spTree>
    <p:extLst>
      <p:ext uri="{BB962C8B-B14F-4D97-AF65-F5344CB8AC3E}">
        <p14:creationId xmlns:p14="http://schemas.microsoft.com/office/powerpoint/2010/main" val="3763075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dirty="0"/>
              <a:t>Click to edit Master title style</a:t>
            </a:r>
          </a:p>
        </p:txBody>
      </p:sp>
      <p:sp>
        <p:nvSpPr>
          <p:cNvPr id="3" name="Date Placeholder 2">
            <a:extLst>
              <a:ext uri="{FF2B5EF4-FFF2-40B4-BE49-F238E27FC236}">
                <a16:creationId xmlns:a16="http://schemas.microsoft.com/office/drawing/2014/main" id="{1E016D6C-F604-434D-8674-2DC13915432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GB" dirty="0"/>
          </a:p>
        </p:txBody>
      </p:sp>
    </p:spTree>
    <p:extLst>
      <p:ext uri="{BB962C8B-B14F-4D97-AF65-F5344CB8AC3E}">
        <p14:creationId xmlns:p14="http://schemas.microsoft.com/office/powerpoint/2010/main" val="368913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dirty="0"/>
              <a:t>Click to edit Master title style</a:t>
            </a:r>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lvl1pPr>
              <a:defRPr sz="900"/>
            </a:lvl1pPr>
          </a:lstStyle>
          <a:p>
            <a:fld id="{0B1617BE-BA58-4B59-88D5-A8C7B239E913}" type="slidenum">
              <a:rPr lang="en-GB" smtClean="0"/>
              <a:pPr/>
              <a:t>‹#›</a:t>
            </a:fld>
            <a:endParaRPr lang="en-GB" sz="900" dirty="0"/>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GB" dirty="0"/>
          </a:p>
        </p:txBody>
      </p:sp>
      <p:sp>
        <p:nvSpPr>
          <p:cNvPr id="7" name="Rectangle 6">
            <a:extLst>
              <a:ext uri="{FF2B5EF4-FFF2-40B4-BE49-F238E27FC236}">
                <a16:creationId xmlns:a16="http://schemas.microsoft.com/office/drawing/2014/main" id="{49B26AB8-E46D-BB52-E22C-D90716174F3D}"/>
              </a:ext>
            </a:extLst>
          </p:cNvPr>
          <p:cNvSpPr/>
          <p:nvPr userDrawn="1"/>
        </p:nvSpPr>
        <p:spPr>
          <a:xfrm>
            <a:off x="0" y="0"/>
            <a:ext cx="15948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Date Placeholder 2">
            <a:extLst>
              <a:ext uri="{FF2B5EF4-FFF2-40B4-BE49-F238E27FC236}">
                <a16:creationId xmlns:a16="http://schemas.microsoft.com/office/drawing/2014/main" id="{3D82CC60-42EA-6856-DD2A-4C26816FEBB7}"/>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11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dirty="0"/>
              <a:t>Click to edit Master title style</a:t>
            </a:r>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lvl1pPr>
              <a:defRPr sz="900"/>
            </a:lvl1pPr>
          </a:lstStyle>
          <a:p>
            <a:fld id="{0B1617BE-BA58-4B59-88D5-A8C7B239E913}" type="slidenum">
              <a:rPr lang="en-GB" smtClean="0"/>
              <a:pPr/>
              <a:t>‹#›</a:t>
            </a:fld>
            <a:endParaRPr lang="en-GB" sz="900" dirty="0"/>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GB" dirty="0"/>
          </a:p>
        </p:txBody>
      </p:sp>
      <p:sp>
        <p:nvSpPr>
          <p:cNvPr id="7" name="Rectangle 6">
            <a:extLst>
              <a:ext uri="{FF2B5EF4-FFF2-40B4-BE49-F238E27FC236}">
                <a16:creationId xmlns:a16="http://schemas.microsoft.com/office/drawing/2014/main" id="{49B26AB8-E46D-BB52-E22C-D90716174F3D}"/>
              </a:ext>
            </a:extLst>
          </p:cNvPr>
          <p:cNvSpPr/>
          <p:nvPr userDrawn="1"/>
        </p:nvSpPr>
        <p:spPr>
          <a:xfrm>
            <a:off x="0" y="0"/>
            <a:ext cx="159488" cy="6858000"/>
          </a:xfrm>
          <a:prstGeom prst="rect">
            <a:avLst/>
          </a:prstGeom>
          <a:solidFill>
            <a:srgbClr val="63A8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Date Placeholder 2">
            <a:extLst>
              <a:ext uri="{FF2B5EF4-FFF2-40B4-BE49-F238E27FC236}">
                <a16:creationId xmlns:a16="http://schemas.microsoft.com/office/drawing/2014/main" id="{684AA380-F632-B648-5B9D-C0A35394A5C2}"/>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247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2F4E3-1086-C3C4-D9B6-1C5EE1C41667}"/>
              </a:ext>
            </a:extLst>
          </p:cNvPr>
          <p:cNvSpPr>
            <a:spLocks noGrp="1"/>
          </p:cNvSpPr>
          <p:nvPr>
            <p:ph type="title"/>
          </p:nvPr>
        </p:nvSpPr>
        <p:spPr/>
        <p:txBody>
          <a:bodyPr/>
          <a:lstStyle/>
          <a:p>
            <a:r>
              <a:rPr lang="en-GB"/>
              <a:t>Click to edit Master title style</a:t>
            </a:r>
          </a:p>
        </p:txBody>
      </p:sp>
      <p:sp>
        <p:nvSpPr>
          <p:cNvPr id="4" name="Slide Number Placeholder 3">
            <a:extLst>
              <a:ext uri="{FF2B5EF4-FFF2-40B4-BE49-F238E27FC236}">
                <a16:creationId xmlns:a16="http://schemas.microsoft.com/office/drawing/2014/main" id="{19222E56-05C5-536A-8DC2-5921EB054167}"/>
              </a:ext>
            </a:extLst>
          </p:cNvPr>
          <p:cNvSpPr>
            <a:spLocks noGrp="1"/>
          </p:cNvSpPr>
          <p:nvPr>
            <p:ph type="sldNum" sz="quarter" idx="11"/>
          </p:nvPr>
        </p:nvSpPr>
        <p:spPr/>
        <p:txBody>
          <a:bodyPr/>
          <a:lstStyle/>
          <a:p>
            <a:fld id="{0B1617BE-BA58-4B59-88D5-A8C7B239E913}" type="slidenum">
              <a:rPr lang="en-GB" smtClean="0"/>
              <a:pPr/>
              <a:t>‹#›</a:t>
            </a:fld>
            <a:endParaRPr lang="en-GB"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58753319-0E6E-5E80-755B-78FADC9E1FE4}"/>
              </a:ext>
            </a:extLst>
          </p:cNvPr>
          <p:cNvSpPr>
            <a:spLocks noGrp="1"/>
          </p:cNvSpPr>
          <p:nvPr>
            <p:ph type="ftr" sz="quarter" idx="12"/>
          </p:nvPr>
        </p:nvSpPr>
        <p:spPr/>
        <p:txBody>
          <a:bodyPr/>
          <a:lstStyle/>
          <a:p>
            <a:endParaRPr lang="en-GB"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38110B5-247B-0AA9-4B69-2008BD1850DF}"/>
              </a:ext>
            </a:extLst>
          </p:cNvPr>
          <p:cNvSpPr/>
          <p:nvPr userDrawn="1"/>
        </p:nvSpPr>
        <p:spPr>
          <a:xfrm>
            <a:off x="0" y="0"/>
            <a:ext cx="159488" cy="6858000"/>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Date Placeholder 2">
            <a:extLst>
              <a:ext uri="{FF2B5EF4-FFF2-40B4-BE49-F238E27FC236}">
                <a16:creationId xmlns:a16="http://schemas.microsoft.com/office/drawing/2014/main" id="{AB10B44C-97E8-475E-8186-9111913FD7F3}"/>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534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49F42-A9B9-307F-8445-97902C17E27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1DDCFA7-EDDF-54E0-66FC-AEE188A239E6}"/>
              </a:ext>
            </a:extLst>
          </p:cNvPr>
          <p:cNvSpPr>
            <a:spLocks noGrp="1"/>
          </p:cNvSpPr>
          <p:nvPr>
            <p:ph type="dt" sz="half" idx="10"/>
          </p:nvPr>
        </p:nvSpPr>
        <p:spPr/>
        <p:txBody>
          <a:bodyPr/>
          <a:lstStyle/>
          <a:p>
            <a:r>
              <a:rPr lang="en-GB"/>
              <a:t>H&amp;M Foundation</a:t>
            </a:r>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54F8D6E-6FB8-3750-D6EF-E269DF08AA98}"/>
              </a:ext>
            </a:extLst>
          </p:cNvPr>
          <p:cNvSpPr>
            <a:spLocks noGrp="1"/>
          </p:cNvSpPr>
          <p:nvPr>
            <p:ph type="sldNum" sz="quarter" idx="11"/>
          </p:nvPr>
        </p:nvSpPr>
        <p:spPr/>
        <p:txBody>
          <a:bodyPr/>
          <a:lstStyle/>
          <a:p>
            <a:fld id="{0B1617BE-BA58-4B59-88D5-A8C7B239E913}" type="slidenum">
              <a:rPr lang="en-GB" smtClean="0"/>
              <a:pPr/>
              <a:t>‹#›</a:t>
            </a:fld>
            <a:endParaRPr lang="en-GB"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0B85EE20-A4D2-DE97-E270-0E58A03703E0}"/>
              </a:ext>
            </a:extLst>
          </p:cNvPr>
          <p:cNvSpPr>
            <a:spLocks noGrp="1"/>
          </p:cNvSpPr>
          <p:nvPr>
            <p:ph type="ftr" sz="quarter" idx="12"/>
          </p:nvPr>
        </p:nvSpPr>
        <p:spPr/>
        <p:txBody>
          <a:bodyPr/>
          <a:lstStyle/>
          <a:p>
            <a:endParaRPr lang="en-GB"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F0F5BA6-15DF-CDCA-42E9-E934C8576771}"/>
              </a:ext>
            </a:extLst>
          </p:cNvPr>
          <p:cNvSpPr/>
          <p:nvPr userDrawn="1"/>
        </p:nvSpPr>
        <p:spPr>
          <a:xfrm>
            <a:off x="0" y="0"/>
            <a:ext cx="159488" cy="6858000"/>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4110334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1C73D9-19BE-4DDC-B1AA-A84947D107E2}"/>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E5443BEE-1250-4991-81D7-463F52F55EDD}"/>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0B2FD943-6B78-44EA-85E6-89156DFC8C82}"/>
              </a:ext>
            </a:extLst>
          </p:cNvPr>
          <p:cNvSpPr>
            <a:spLocks noGrp="1"/>
          </p:cNvSpPr>
          <p:nvPr>
            <p:ph type="ftr" sz="quarter" idx="12"/>
          </p:nvPr>
        </p:nvSpPr>
        <p:spPr/>
        <p:txBody>
          <a:bodyPr/>
          <a:lstStyle/>
          <a:p>
            <a:endParaRPr lang="en-GB" dirty="0"/>
          </a:p>
        </p:txBody>
      </p:sp>
    </p:spTree>
    <p:extLst>
      <p:ext uri="{BB962C8B-B14F-4D97-AF65-F5344CB8AC3E}">
        <p14:creationId xmlns:p14="http://schemas.microsoft.com/office/powerpoint/2010/main" val="3270136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and Text (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A5F0602-BB1A-404D-9B67-320921379A0F}"/>
              </a:ext>
            </a:extLst>
          </p:cNvPr>
          <p:cNvSpPr>
            <a:spLocks noGrp="1"/>
          </p:cNvSpPr>
          <p:nvPr>
            <p:ph type="pic" sz="quarter" idx="13"/>
          </p:nvPr>
        </p:nvSpPr>
        <p:spPr>
          <a:xfrm>
            <a:off x="6096000" y="1"/>
            <a:ext cx="6096000" cy="6858000"/>
          </a:xfrm>
          <a:noFill/>
        </p:spPr>
        <p:txBody>
          <a:bodyPr lIns="180000" tIns="180000"/>
          <a:lstStyle>
            <a:lvl1pPr marL="0" indent="0" algn="l">
              <a:buNone/>
              <a:defRPr sz="1477"/>
            </a:lvl1pPr>
          </a:lstStyle>
          <a:p>
            <a:r>
              <a:rPr lang="en-GB" dirty="0"/>
              <a:t>Click icon to add picture</a:t>
            </a:r>
          </a:p>
        </p:txBody>
      </p:sp>
      <p:sp>
        <p:nvSpPr>
          <p:cNvPr id="3" name="Date Placeholder 2">
            <a:extLst>
              <a:ext uri="{FF2B5EF4-FFF2-40B4-BE49-F238E27FC236}">
                <a16:creationId xmlns:a16="http://schemas.microsoft.com/office/drawing/2014/main" id="{487C3C33-7694-4F83-AA16-580A4486B150}"/>
              </a:ext>
            </a:extLst>
          </p:cNvPr>
          <p:cNvSpPr>
            <a:spLocks noGrp="1"/>
          </p:cNvSpPr>
          <p:nvPr>
            <p:ph type="dt" sz="half" idx="10"/>
          </p:nvPr>
        </p:nvSpPr>
        <p:spPr/>
        <p:txBody>
          <a:bodyPr/>
          <a:lstStyle/>
          <a:p>
            <a:r>
              <a:rPr lang="en-GB" dirty="0"/>
              <a:t>H&amp;M Foundation</a:t>
            </a:r>
          </a:p>
        </p:txBody>
      </p:sp>
      <p:sp>
        <p:nvSpPr>
          <p:cNvPr id="4" name="Slide Number Placeholder 3">
            <a:extLst>
              <a:ext uri="{FF2B5EF4-FFF2-40B4-BE49-F238E27FC236}">
                <a16:creationId xmlns:a16="http://schemas.microsoft.com/office/drawing/2014/main" id="{A29715EB-7DD3-4F4B-965C-EBA35A54131E}"/>
              </a:ext>
            </a:extLst>
          </p:cNvPr>
          <p:cNvSpPr>
            <a:spLocks noGrp="1"/>
          </p:cNvSpPr>
          <p:nvPr>
            <p:ph type="sldNum" sz="quarter" idx="11"/>
          </p:nvPr>
        </p:nvSpPr>
        <p:spPr/>
        <p:txBody>
          <a:bodyPr/>
          <a:lstStyle/>
          <a:p>
            <a:fld id="{0B1617BE-BA58-4B59-88D5-A8C7B239E913}" type="slidenum">
              <a:rPr lang="en-GB" smtClean="0"/>
              <a:pPr/>
              <a:t>‹#›</a:t>
            </a:fld>
            <a:endParaRPr lang="en-GB" dirty="0"/>
          </a:p>
        </p:txBody>
      </p:sp>
      <p:sp>
        <p:nvSpPr>
          <p:cNvPr id="5" name="Footer Placeholder 4">
            <a:extLst>
              <a:ext uri="{FF2B5EF4-FFF2-40B4-BE49-F238E27FC236}">
                <a16:creationId xmlns:a16="http://schemas.microsoft.com/office/drawing/2014/main" id="{A38CF72B-A5B4-4009-8BEB-0E173F8E08EB}"/>
              </a:ext>
            </a:extLst>
          </p:cNvPr>
          <p:cNvSpPr>
            <a:spLocks noGrp="1"/>
          </p:cNvSpPr>
          <p:nvPr>
            <p:ph type="ftr" sz="quarter" idx="12"/>
          </p:nvPr>
        </p:nvSpPr>
        <p:spPr/>
        <p:txBody>
          <a:bodyPr/>
          <a:lstStyle/>
          <a:p>
            <a:endParaRPr lang="en-GB" dirty="0"/>
          </a:p>
        </p:txBody>
      </p:sp>
      <p:sp>
        <p:nvSpPr>
          <p:cNvPr id="6" name="Title 5">
            <a:extLst>
              <a:ext uri="{FF2B5EF4-FFF2-40B4-BE49-F238E27FC236}">
                <a16:creationId xmlns:a16="http://schemas.microsoft.com/office/drawing/2014/main" id="{82328AB2-08A4-4D56-AEF2-B7B10848A3FB}"/>
              </a:ext>
            </a:extLst>
          </p:cNvPr>
          <p:cNvSpPr>
            <a:spLocks noGrp="1"/>
          </p:cNvSpPr>
          <p:nvPr>
            <p:ph type="title"/>
          </p:nvPr>
        </p:nvSpPr>
        <p:spPr>
          <a:xfrm>
            <a:off x="482192" y="527303"/>
            <a:ext cx="5148000" cy="1008000"/>
          </a:xfrm>
        </p:spPr>
        <p:txBody>
          <a:bodyPr/>
          <a:lstStyle/>
          <a:p>
            <a:r>
              <a:rPr lang="en-GB" dirty="0"/>
              <a:t>Click to edit Master title style</a:t>
            </a:r>
          </a:p>
        </p:txBody>
      </p:sp>
      <p:sp>
        <p:nvSpPr>
          <p:cNvPr id="7" name="Text Placeholder 6">
            <a:extLst>
              <a:ext uri="{FF2B5EF4-FFF2-40B4-BE49-F238E27FC236}">
                <a16:creationId xmlns:a16="http://schemas.microsoft.com/office/drawing/2014/main" id="{FBF08E94-4C72-4C8D-8066-F8A77C032093}"/>
              </a:ext>
            </a:extLst>
          </p:cNvPr>
          <p:cNvSpPr>
            <a:spLocks noGrp="1"/>
          </p:cNvSpPr>
          <p:nvPr>
            <p:ph type="body" sz="quarter" idx="15"/>
          </p:nvPr>
        </p:nvSpPr>
        <p:spPr>
          <a:xfrm>
            <a:off x="466726" y="1781275"/>
            <a:ext cx="5163466" cy="43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69565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nd Text (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A5F0602-BB1A-404D-9B67-320921379A0F}"/>
              </a:ext>
            </a:extLst>
          </p:cNvPr>
          <p:cNvSpPr>
            <a:spLocks noGrp="1"/>
          </p:cNvSpPr>
          <p:nvPr>
            <p:ph type="pic" sz="quarter" idx="13"/>
          </p:nvPr>
        </p:nvSpPr>
        <p:spPr>
          <a:xfrm>
            <a:off x="0" y="1"/>
            <a:ext cx="6096000" cy="6858000"/>
          </a:xfrm>
          <a:noFill/>
        </p:spPr>
        <p:txBody>
          <a:bodyPr lIns="180000" tIns="180000"/>
          <a:lstStyle>
            <a:lvl1pPr marL="0" indent="0" algn="l">
              <a:buNone/>
              <a:defRPr sz="1477"/>
            </a:lvl1pPr>
          </a:lstStyle>
          <a:p>
            <a:r>
              <a:rPr lang="en-GB" dirty="0"/>
              <a:t>Click icon to add picture</a:t>
            </a:r>
          </a:p>
        </p:txBody>
      </p:sp>
      <p:sp>
        <p:nvSpPr>
          <p:cNvPr id="2" name="Title 1">
            <a:extLst>
              <a:ext uri="{FF2B5EF4-FFF2-40B4-BE49-F238E27FC236}">
                <a16:creationId xmlns:a16="http://schemas.microsoft.com/office/drawing/2014/main" id="{F6CEEF6D-3920-4025-ABA4-D33F9AA91927}"/>
              </a:ext>
            </a:extLst>
          </p:cNvPr>
          <p:cNvSpPr>
            <a:spLocks noGrp="1"/>
          </p:cNvSpPr>
          <p:nvPr>
            <p:ph type="title"/>
          </p:nvPr>
        </p:nvSpPr>
        <p:spPr>
          <a:xfrm>
            <a:off x="6551271" y="527303"/>
            <a:ext cx="5148000" cy="1008000"/>
          </a:xfrm>
        </p:spPr>
        <p:txBody>
          <a:bodyPr/>
          <a:lstStyle/>
          <a:p>
            <a:r>
              <a:rPr lang="en-GB" dirty="0"/>
              <a:t>Click to edit Master title style</a:t>
            </a:r>
          </a:p>
        </p:txBody>
      </p:sp>
      <p:sp>
        <p:nvSpPr>
          <p:cNvPr id="3" name="Date Placeholder 2">
            <a:extLst>
              <a:ext uri="{FF2B5EF4-FFF2-40B4-BE49-F238E27FC236}">
                <a16:creationId xmlns:a16="http://schemas.microsoft.com/office/drawing/2014/main" id="{5F741A26-9025-496B-9194-7236AE2900F2}"/>
              </a:ext>
            </a:extLst>
          </p:cNvPr>
          <p:cNvSpPr>
            <a:spLocks noGrp="1"/>
          </p:cNvSpPr>
          <p:nvPr>
            <p:ph type="dt" sz="half" idx="15"/>
          </p:nvPr>
        </p:nvSpPr>
        <p:spPr/>
        <p:txBody>
          <a:bodyPr/>
          <a:lstStyle/>
          <a:p>
            <a:r>
              <a:rPr lang="en-GB" dirty="0"/>
              <a:t>H&amp;M Foundation</a:t>
            </a:r>
          </a:p>
        </p:txBody>
      </p:sp>
      <p:sp>
        <p:nvSpPr>
          <p:cNvPr id="4" name="Footer Placeholder 3">
            <a:extLst>
              <a:ext uri="{FF2B5EF4-FFF2-40B4-BE49-F238E27FC236}">
                <a16:creationId xmlns:a16="http://schemas.microsoft.com/office/drawing/2014/main" id="{EBD79638-BB1B-448A-BD97-79C323A8827F}"/>
              </a:ext>
            </a:extLst>
          </p:cNvPr>
          <p:cNvSpPr>
            <a:spLocks noGrp="1"/>
          </p:cNvSpPr>
          <p:nvPr>
            <p:ph type="ftr" sz="quarter" idx="16"/>
          </p:nvPr>
        </p:nvSpPr>
        <p:spPr/>
        <p:txBody>
          <a:bodyPr/>
          <a:lstStyle/>
          <a:p>
            <a:endParaRPr lang="en-GB" dirty="0"/>
          </a:p>
        </p:txBody>
      </p:sp>
      <p:sp>
        <p:nvSpPr>
          <p:cNvPr id="5" name="Slide Number Placeholder 4">
            <a:extLst>
              <a:ext uri="{FF2B5EF4-FFF2-40B4-BE49-F238E27FC236}">
                <a16:creationId xmlns:a16="http://schemas.microsoft.com/office/drawing/2014/main" id="{C2EA6F6A-AC67-419D-B1EC-5AAC27C055AB}"/>
              </a:ext>
            </a:extLst>
          </p:cNvPr>
          <p:cNvSpPr>
            <a:spLocks noGrp="1"/>
          </p:cNvSpPr>
          <p:nvPr>
            <p:ph type="sldNum" sz="quarter" idx="17"/>
          </p:nvPr>
        </p:nvSpPr>
        <p:spPr/>
        <p:txBody>
          <a:bodyPr/>
          <a:lstStyle/>
          <a:p>
            <a:fld id="{0B1617BE-BA58-4B59-88D5-A8C7B239E913}" type="slidenum">
              <a:rPr lang="en-GB" smtClean="0"/>
              <a:pPr/>
              <a:t>‹#›</a:t>
            </a:fld>
            <a:endParaRPr lang="en-GB" dirty="0"/>
          </a:p>
        </p:txBody>
      </p:sp>
      <p:sp>
        <p:nvSpPr>
          <p:cNvPr id="10" name="Text Placeholder 6">
            <a:extLst>
              <a:ext uri="{FF2B5EF4-FFF2-40B4-BE49-F238E27FC236}">
                <a16:creationId xmlns:a16="http://schemas.microsoft.com/office/drawing/2014/main" id="{F7671ED3-0926-4DBF-A659-6B7EEEA4E41E}"/>
              </a:ext>
            </a:extLst>
          </p:cNvPr>
          <p:cNvSpPr>
            <a:spLocks noGrp="1"/>
          </p:cNvSpPr>
          <p:nvPr>
            <p:ph type="body" sz="quarter" idx="18"/>
          </p:nvPr>
        </p:nvSpPr>
        <p:spPr>
          <a:xfrm>
            <a:off x="6551269" y="1781275"/>
            <a:ext cx="5161305" cy="43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87195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5E514AF2-4A55-489B-A6D3-DB441B7F558C}"/>
              </a:ext>
            </a:extLst>
          </p:cNvPr>
          <p:cNvSpPr>
            <a:spLocks noGrp="1"/>
          </p:cNvSpPr>
          <p:nvPr>
            <p:ph type="body" sz="quarter" idx="17"/>
          </p:nvPr>
        </p:nvSpPr>
        <p:spPr>
          <a:xfrm>
            <a:off x="469393" y="1782503"/>
            <a:ext cx="11232000" cy="43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525755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larger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5E514AF2-4A55-489B-A6D3-DB441B7F558C}"/>
              </a:ext>
            </a:extLst>
          </p:cNvPr>
          <p:cNvSpPr>
            <a:spLocks noGrp="1"/>
          </p:cNvSpPr>
          <p:nvPr>
            <p:ph type="body" sz="quarter" idx="17"/>
          </p:nvPr>
        </p:nvSpPr>
        <p:spPr>
          <a:xfrm>
            <a:off x="469393" y="1782503"/>
            <a:ext cx="11232000" cy="4356000"/>
          </a:xfrm>
        </p:spPr>
        <p:txBody>
          <a:bodyPr/>
          <a:lstStyle>
            <a:lvl1pPr>
              <a:defRPr sz="2461"/>
            </a:lvl1pPr>
            <a:lvl2pPr>
              <a:defRPr sz="2461"/>
            </a:lvl2pPr>
            <a:lvl3pPr>
              <a:defRPr sz="2461"/>
            </a:lvl3pPr>
            <a:lvl4pPr>
              <a:defRPr sz="2461"/>
            </a:lvl4pPr>
            <a:lvl5pPr>
              <a:defRPr sz="246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353374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larger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EF82DE-7FAF-40C2-8494-E577225C9A00}"/>
              </a:ext>
            </a:extLst>
          </p:cNvPr>
          <p:cNvSpPr>
            <a:spLocks noGrp="1"/>
          </p:cNvSpPr>
          <p:nvPr>
            <p:ph type="title"/>
          </p:nvPr>
        </p:nvSpPr>
        <p:spPr/>
        <p:txBody>
          <a:bodyPr/>
          <a:lstStyle/>
          <a:p>
            <a:r>
              <a:rPr lang="en-GB" dirty="0"/>
              <a:t>Click to edit Master title style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4" name="Text Placeholder 3">
            <a:extLst>
              <a:ext uri="{FF2B5EF4-FFF2-40B4-BE49-F238E27FC236}">
                <a16:creationId xmlns:a16="http://schemas.microsoft.com/office/drawing/2014/main" id="{5E514AF2-4A55-489B-A6D3-DB441B7F558C}"/>
              </a:ext>
            </a:extLst>
          </p:cNvPr>
          <p:cNvSpPr>
            <a:spLocks noGrp="1"/>
          </p:cNvSpPr>
          <p:nvPr>
            <p:ph type="body" sz="quarter" idx="17"/>
          </p:nvPr>
        </p:nvSpPr>
        <p:spPr>
          <a:xfrm>
            <a:off x="469393" y="1782503"/>
            <a:ext cx="11232000" cy="4356000"/>
          </a:xfrm>
        </p:spPr>
        <p:txBody>
          <a:bodyPr numCol="2" spcCol="216000"/>
          <a:lstStyle>
            <a:lvl1pPr>
              <a:defRPr sz="2461"/>
            </a:lvl1pPr>
            <a:lvl2pPr>
              <a:defRPr sz="2461"/>
            </a:lvl2pPr>
            <a:lvl3pPr>
              <a:defRPr sz="2461"/>
            </a:lvl3pPr>
            <a:lvl4pPr>
              <a:defRPr sz="2461"/>
            </a:lvl4pPr>
            <a:lvl5pPr>
              <a:defRPr sz="246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551825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 picture">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00B1567-3D1C-4B36-B3CB-E079F1E38156}"/>
              </a:ext>
            </a:extLst>
          </p:cNvPr>
          <p:cNvSpPr>
            <a:spLocks noGrp="1"/>
          </p:cNvSpPr>
          <p:nvPr>
            <p:ph type="pic" sz="quarter" idx="13"/>
          </p:nvPr>
        </p:nvSpPr>
        <p:spPr>
          <a:xfrm>
            <a:off x="0" y="1"/>
            <a:ext cx="12192000" cy="6857999"/>
          </a:xfrm>
          <a:solidFill>
            <a:schemeClr val="bg1"/>
          </a:solidFill>
        </p:spPr>
        <p:txBody>
          <a:bodyPr lIns="180000" tIns="180000"/>
          <a:lstStyle>
            <a:lvl1pPr marL="0" indent="0" algn="l">
              <a:buNone/>
              <a:defRPr sz="1477">
                <a:solidFill>
                  <a:schemeClr val="tx1"/>
                </a:solidFill>
              </a:defRPr>
            </a:lvl1pPr>
          </a:lstStyle>
          <a:p>
            <a:r>
              <a:rPr lang="en-GB" dirty="0"/>
              <a:t>Click icon to add picture</a:t>
            </a:r>
          </a:p>
        </p:txBody>
      </p:sp>
      <p:sp>
        <p:nvSpPr>
          <p:cNvPr id="2" name="Date Placeholder 1">
            <a:extLst>
              <a:ext uri="{FF2B5EF4-FFF2-40B4-BE49-F238E27FC236}">
                <a16:creationId xmlns:a16="http://schemas.microsoft.com/office/drawing/2014/main" id="{8FD01A4F-A690-4611-9DF5-214753098EA8}"/>
              </a:ext>
            </a:extLst>
          </p:cNvPr>
          <p:cNvSpPr>
            <a:spLocks noGrp="1"/>
          </p:cNvSpPr>
          <p:nvPr>
            <p:ph type="dt" sz="half" idx="14"/>
          </p:nvPr>
        </p:nvSpPr>
        <p:spPr/>
        <p:txBody>
          <a:bodyPr/>
          <a:lstStyle/>
          <a:p>
            <a:r>
              <a:rPr lang="en-GB" dirty="0"/>
              <a:t>H&amp;M Foundation</a:t>
            </a:r>
          </a:p>
        </p:txBody>
      </p:sp>
      <p:sp>
        <p:nvSpPr>
          <p:cNvPr id="8" name="Footer Placeholder 7">
            <a:extLst>
              <a:ext uri="{FF2B5EF4-FFF2-40B4-BE49-F238E27FC236}">
                <a16:creationId xmlns:a16="http://schemas.microsoft.com/office/drawing/2014/main" id="{ABF888E3-25FA-44DA-8480-CCA815627FFF}"/>
              </a:ext>
            </a:extLst>
          </p:cNvPr>
          <p:cNvSpPr>
            <a:spLocks noGrp="1"/>
          </p:cNvSpPr>
          <p:nvPr>
            <p:ph type="ftr" sz="quarter" idx="15"/>
          </p:nvPr>
        </p:nvSpPr>
        <p:spPr/>
        <p:txBody>
          <a:bodyPr/>
          <a:lstStyle/>
          <a:p>
            <a:endParaRPr lang="en-GB" dirty="0"/>
          </a:p>
        </p:txBody>
      </p:sp>
      <p:sp>
        <p:nvSpPr>
          <p:cNvPr id="9" name="Slide Number Placeholder 8">
            <a:extLst>
              <a:ext uri="{FF2B5EF4-FFF2-40B4-BE49-F238E27FC236}">
                <a16:creationId xmlns:a16="http://schemas.microsoft.com/office/drawing/2014/main" id="{C7AF7654-4931-46F7-91DD-55B1B0EAC20C}"/>
              </a:ext>
            </a:extLst>
          </p:cNvPr>
          <p:cNvSpPr>
            <a:spLocks noGrp="1"/>
          </p:cNvSpPr>
          <p:nvPr>
            <p:ph type="sldNum" sz="quarter" idx="16"/>
          </p:nvPr>
        </p:nvSpPr>
        <p:spPr/>
        <p:txBody>
          <a:bodyPr/>
          <a:lstStyle/>
          <a:p>
            <a:fld id="{0B1617BE-BA58-4B59-88D5-A8C7B239E913}" type="slidenum">
              <a:rPr lang="en-GB" smtClean="0"/>
              <a:pPr/>
              <a:t>‹#›</a:t>
            </a:fld>
            <a:endParaRPr lang="en-GB" dirty="0"/>
          </a:p>
        </p:txBody>
      </p:sp>
      <p:sp>
        <p:nvSpPr>
          <p:cNvPr id="3" name="Title 2">
            <a:extLst>
              <a:ext uri="{FF2B5EF4-FFF2-40B4-BE49-F238E27FC236}">
                <a16:creationId xmlns:a16="http://schemas.microsoft.com/office/drawing/2014/main" id="{2A904E44-6373-44CB-9B4E-3A2CFC123B3A}"/>
              </a:ext>
            </a:extLst>
          </p:cNvPr>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36621863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oleObject" Target="../embeddings/oleObject1.bin"/><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EE826E2-7C2F-55C5-B836-9B3CFF619217}"/>
              </a:ext>
            </a:extLst>
          </p:cNvPr>
          <p:cNvGraphicFramePr>
            <a:graphicFrameLocks noChangeAspect="1"/>
          </p:cNvGraphicFramePr>
          <p:nvPr userDrawn="1">
            <p:custDataLst>
              <p:tags r:id="rId38"/>
            </p:custDataLst>
            <p:extLst>
              <p:ext uri="{D42A27DB-BD31-4B8C-83A1-F6EECF244321}">
                <p14:modId xmlns:p14="http://schemas.microsoft.com/office/powerpoint/2010/main" val="813475505"/>
              </p:ext>
            </p:extLst>
          </p:nvPr>
        </p:nvGraphicFramePr>
        <p:xfrm>
          <a:off x="1251" y="1232"/>
          <a:ext cx="1252" cy="1232"/>
        </p:xfrm>
        <a:graphic>
          <a:graphicData uri="http://schemas.openxmlformats.org/presentationml/2006/ole">
            <mc:AlternateContent xmlns:mc="http://schemas.openxmlformats.org/markup-compatibility/2006">
              <mc:Choice xmlns:v="urn:schemas-microsoft-com:vml" Requires="v">
                <p:oleObj name="think-cell Slide" r:id="rId39" imgW="512" imgH="514" progId="TCLayout.ActiveDocument.1">
                  <p:embed/>
                </p:oleObj>
              </mc:Choice>
              <mc:Fallback>
                <p:oleObj name="think-cell Slide" r:id="rId39" imgW="512" imgH="514" progId="TCLayout.ActiveDocument.1">
                  <p:embed/>
                  <p:pic>
                    <p:nvPicPr>
                      <p:cNvPr id="8" name="think-cell data - do not delete" hidden="1">
                        <a:extLst>
                          <a:ext uri="{FF2B5EF4-FFF2-40B4-BE49-F238E27FC236}">
                            <a16:creationId xmlns:a16="http://schemas.microsoft.com/office/drawing/2014/main" id="{EEE826E2-7C2F-55C5-B836-9B3CFF619217}"/>
                          </a:ext>
                        </a:extLst>
                      </p:cNvPr>
                      <p:cNvPicPr/>
                      <p:nvPr/>
                    </p:nvPicPr>
                    <p:blipFill>
                      <a:blip r:embed="rId40"/>
                      <a:stretch>
                        <a:fillRect/>
                      </a:stretch>
                    </p:blipFill>
                    <p:spPr>
                      <a:xfrm>
                        <a:off x="1251" y="1232"/>
                        <a:ext cx="1252" cy="1232"/>
                      </a:xfrm>
                      <a:prstGeom prst="rect">
                        <a:avLst/>
                      </a:prstGeom>
                    </p:spPr>
                  </p:pic>
                </p:oleObj>
              </mc:Fallback>
            </mc:AlternateContent>
          </a:graphicData>
        </a:graphic>
      </p:graphicFrame>
      <p:sp>
        <p:nvSpPr>
          <p:cNvPr id="2" name="Title Placeholder 1"/>
          <p:cNvSpPr>
            <a:spLocks noGrp="1"/>
          </p:cNvSpPr>
          <p:nvPr>
            <p:ph type="title"/>
          </p:nvPr>
        </p:nvSpPr>
        <p:spPr>
          <a:xfrm>
            <a:off x="466725" y="527303"/>
            <a:ext cx="11245850" cy="1008000"/>
          </a:xfrm>
          <a:prstGeom prst="rect">
            <a:avLst/>
          </a:prstGeom>
        </p:spPr>
        <p:txBody>
          <a:bodyPr vert="horz" lIns="0" tIns="0" rIns="0" bIns="0" rtlCol="0" anchor="t" anchorCtr="0">
            <a:noAutofit/>
          </a:bodyPr>
          <a:lstStyle/>
          <a:p>
            <a:r>
              <a:rPr lang="en-GB" noProof="0" dirty="0"/>
              <a:t>Klicka </a:t>
            </a:r>
            <a:r>
              <a:rPr lang="en-GB" noProof="0" dirty="0" err="1"/>
              <a:t>här</a:t>
            </a:r>
            <a:r>
              <a:rPr lang="en-GB" noProof="0" dirty="0"/>
              <a:t> för </a:t>
            </a:r>
            <a:r>
              <a:rPr lang="en-GB" noProof="0" dirty="0" err="1"/>
              <a:t>att</a:t>
            </a:r>
            <a:r>
              <a:rPr lang="en-GB" noProof="0" dirty="0"/>
              <a:t> </a:t>
            </a:r>
            <a:r>
              <a:rPr lang="en-GB" noProof="0" dirty="0" err="1"/>
              <a:t>ändra</a:t>
            </a:r>
            <a:r>
              <a:rPr lang="en-GB" noProof="0" dirty="0"/>
              <a:t> mall för </a:t>
            </a:r>
            <a:r>
              <a:rPr lang="en-GB" noProof="0" dirty="0" err="1"/>
              <a:t>rubrikformat</a:t>
            </a:r>
            <a:endParaRPr lang="en-GB" noProof="0" dirty="0"/>
          </a:p>
        </p:txBody>
      </p:sp>
      <p:sp>
        <p:nvSpPr>
          <p:cNvPr id="3" name="Text Placeholder 2"/>
          <p:cNvSpPr>
            <a:spLocks noGrp="1"/>
          </p:cNvSpPr>
          <p:nvPr>
            <p:ph type="body" idx="1"/>
          </p:nvPr>
        </p:nvSpPr>
        <p:spPr bwMode="white">
          <a:xfrm>
            <a:off x="469394" y="1772343"/>
            <a:ext cx="11243181" cy="4356000"/>
          </a:xfrm>
          <a:prstGeom prst="rect">
            <a:avLst/>
          </a:prstGeom>
        </p:spPr>
        <p:txBody>
          <a:bodyPr vert="horz" lIns="0" tIns="0" rIns="0" bIns="0" rtlCol="0">
            <a:noAutofit/>
          </a:bodyPr>
          <a:lstStyle/>
          <a:p>
            <a:pPr lvl="0"/>
            <a:r>
              <a:rPr lang="en-GB" noProof="0" dirty="0"/>
              <a:t>Klicka </a:t>
            </a:r>
            <a:r>
              <a:rPr lang="en-GB" noProof="0" dirty="0" err="1"/>
              <a:t>här</a:t>
            </a:r>
            <a:r>
              <a:rPr lang="en-GB" noProof="0" dirty="0"/>
              <a:t> för </a:t>
            </a:r>
            <a:r>
              <a:rPr lang="en-GB" noProof="0" dirty="0" err="1"/>
              <a:t>att</a:t>
            </a:r>
            <a:r>
              <a:rPr lang="en-GB" noProof="0" dirty="0"/>
              <a:t> </a:t>
            </a:r>
            <a:r>
              <a:rPr lang="en-GB" noProof="0" dirty="0" err="1"/>
              <a:t>ändra</a:t>
            </a:r>
            <a:r>
              <a:rPr lang="en-GB" noProof="0" dirty="0"/>
              <a:t> format </a:t>
            </a:r>
            <a:r>
              <a:rPr lang="en-GB" noProof="0" dirty="0" err="1"/>
              <a:t>på</a:t>
            </a:r>
            <a:r>
              <a:rPr lang="en-GB" noProof="0" dirty="0"/>
              <a:t> </a:t>
            </a:r>
            <a:r>
              <a:rPr lang="en-GB" noProof="0" dirty="0" err="1"/>
              <a:t>bakgrundstexten</a:t>
            </a:r>
            <a:endParaRPr lang="en-GB" noProof="0" dirty="0"/>
          </a:p>
          <a:p>
            <a:pPr lvl="1"/>
            <a:r>
              <a:rPr lang="en-GB" noProof="0" dirty="0" err="1"/>
              <a:t>Nivå</a:t>
            </a:r>
            <a:r>
              <a:rPr lang="en-GB" noProof="0" dirty="0"/>
              <a:t> </a:t>
            </a:r>
            <a:r>
              <a:rPr lang="en-GB" noProof="0" dirty="0" err="1"/>
              <a:t>två</a:t>
            </a:r>
            <a:endParaRPr lang="en-GB" noProof="0" dirty="0"/>
          </a:p>
          <a:p>
            <a:pPr lvl="2"/>
            <a:r>
              <a:rPr lang="en-GB" noProof="0" dirty="0" err="1"/>
              <a:t>Nivå</a:t>
            </a:r>
            <a:r>
              <a:rPr lang="en-GB" noProof="0" dirty="0"/>
              <a:t> </a:t>
            </a:r>
            <a:r>
              <a:rPr lang="en-GB" noProof="0" dirty="0" err="1"/>
              <a:t>tre</a:t>
            </a:r>
            <a:endParaRPr lang="en-GB" noProof="0" dirty="0"/>
          </a:p>
          <a:p>
            <a:pPr lvl="3"/>
            <a:r>
              <a:rPr lang="en-GB" noProof="0" dirty="0" err="1"/>
              <a:t>Nivå</a:t>
            </a:r>
            <a:r>
              <a:rPr lang="en-GB" noProof="0" dirty="0"/>
              <a:t> </a:t>
            </a:r>
            <a:r>
              <a:rPr lang="en-GB" noProof="0" dirty="0" err="1"/>
              <a:t>fyra</a:t>
            </a:r>
            <a:endParaRPr lang="en-GB" noProof="0" dirty="0"/>
          </a:p>
          <a:p>
            <a:pPr lvl="4"/>
            <a:r>
              <a:rPr lang="en-GB" noProof="0" dirty="0" err="1"/>
              <a:t>Nivå</a:t>
            </a:r>
            <a:r>
              <a:rPr lang="en-GB" noProof="0" dirty="0"/>
              <a:t> fem</a:t>
            </a:r>
          </a:p>
        </p:txBody>
      </p:sp>
      <p:sp>
        <p:nvSpPr>
          <p:cNvPr id="4" name="Date Placeholder 3"/>
          <p:cNvSpPr>
            <a:spLocks noGrp="1"/>
          </p:cNvSpPr>
          <p:nvPr>
            <p:ph type="dt" sz="half" idx="2"/>
          </p:nvPr>
        </p:nvSpPr>
        <p:spPr>
          <a:xfrm>
            <a:off x="469394" y="6377803"/>
            <a:ext cx="1728000" cy="144000"/>
          </a:xfrm>
          <a:prstGeom prst="rect">
            <a:avLst/>
          </a:prstGeom>
        </p:spPr>
        <p:txBody>
          <a:bodyPr vert="horz" lIns="0" tIns="0" rIns="0" bIns="0" rtlCol="0" anchor="b" anchorCtr="0"/>
          <a:lstStyle>
            <a:lvl1pPr algn="l">
              <a:defRPr sz="739"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r>
              <a:rPr lang="en-GB" dirty="0"/>
              <a:t>H&amp;M Foundation</a:t>
            </a:r>
            <a:endParaRPr lang="en-GB"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11165661" y="6377803"/>
            <a:ext cx="540000" cy="144000"/>
          </a:xfrm>
          <a:prstGeom prst="rect">
            <a:avLst/>
          </a:prstGeom>
        </p:spPr>
        <p:txBody>
          <a:bodyPr vert="horz" lIns="0" tIns="0" rIns="0" bIns="0" rtlCol="0" anchor="b" anchorCtr="0"/>
          <a:lstStyle>
            <a:lvl1pPr algn="r">
              <a:defRPr sz="739"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0B1617BE-BA58-4B59-88D5-A8C7B239E913}" type="slidenum">
              <a:rPr lang="en-GB" smtClean="0"/>
              <a:pPr/>
              <a:t>‹#›</a:t>
            </a:fld>
            <a:endParaRPr lang="en-GB"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7795250" y="6377803"/>
            <a:ext cx="3240000" cy="144000"/>
          </a:xfrm>
          <a:prstGeom prst="rect">
            <a:avLst/>
          </a:prstGeom>
        </p:spPr>
        <p:txBody>
          <a:bodyPr vert="horz" lIns="0" tIns="0" rIns="0" bIns="0" rtlCol="0" anchor="b" anchorCtr="0"/>
          <a:lstStyle>
            <a:lvl1pPr algn="r">
              <a:defRPr sz="739" kern="1200" cap="none" spc="0"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0926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hf hdr="0" ftr="0"/>
  <p:txStyles>
    <p:title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p:titleStyle>
    <p:bodyStyle>
      <a:lvl1pPr marL="92146" indent="-92146" algn="l" defTabSz="685312" rtl="0" eaLnBrk="1" latinLnBrk="0" hangingPunct="1">
        <a:lnSpc>
          <a:spcPct val="100000"/>
        </a:lnSpc>
        <a:spcBef>
          <a:spcPts val="739"/>
        </a:spcBef>
        <a:spcAft>
          <a:spcPts val="739"/>
        </a:spcAft>
        <a:buClrTx/>
        <a:buFont typeface="Arial" panose="020B0604020202020204" pitchFamily="34" charset="0"/>
        <a:buChar char="•"/>
        <a:defRPr sz="1477" kern="1200">
          <a:solidFill>
            <a:schemeClr val="tx1"/>
          </a:solidFill>
          <a:latin typeface="Arial" panose="020B0604020202020204" pitchFamily="34" charset="0"/>
          <a:ea typeface="+mn-ea"/>
          <a:cs typeface="Arial" panose="020B0604020202020204" pitchFamily="34" charset="0"/>
        </a:defRPr>
      </a:lvl1pPr>
      <a:lvl2pPr marL="92146" indent="-92146" algn="l" defTabSz="685312" rtl="0" eaLnBrk="1" latinLnBrk="0" hangingPunct="1">
        <a:lnSpc>
          <a:spcPct val="100000"/>
        </a:lnSpc>
        <a:spcBef>
          <a:spcPts val="739"/>
        </a:spcBef>
        <a:spcAft>
          <a:spcPts val="739"/>
        </a:spcAft>
        <a:buFont typeface="Arial" panose="020B0604020202020204" pitchFamily="34" charset="0"/>
        <a:buChar char="•"/>
        <a:defRPr sz="1182" kern="1200">
          <a:solidFill>
            <a:schemeClr val="tx1"/>
          </a:solidFill>
          <a:latin typeface="Arial" panose="020B0604020202020204" pitchFamily="34" charset="0"/>
          <a:ea typeface="+mn-ea"/>
          <a:cs typeface="Arial" panose="020B0604020202020204" pitchFamily="34" charset="0"/>
        </a:defRPr>
      </a:lvl2pPr>
      <a:lvl3pPr marL="528065" indent="-173659" algn="l" defTabSz="685312" rtl="0" eaLnBrk="1" latinLnBrk="0" hangingPunct="1">
        <a:lnSpc>
          <a:spcPct val="100000"/>
        </a:lnSpc>
        <a:spcBef>
          <a:spcPts val="0"/>
        </a:spcBef>
        <a:spcAft>
          <a:spcPts val="739"/>
        </a:spcAft>
        <a:buFont typeface="HelveticaNeueLT Pro 55 Roman" panose="020B0604020202020204" pitchFamily="34" charset="0"/>
        <a:buChar char="−"/>
        <a:defRPr sz="1182" kern="1200">
          <a:solidFill>
            <a:schemeClr val="tx1"/>
          </a:solidFill>
          <a:latin typeface="Arial" panose="020B0604020202020204" pitchFamily="34" charset="0"/>
          <a:ea typeface="+mn-ea"/>
          <a:cs typeface="Arial" panose="020B0604020202020204" pitchFamily="34" charset="0"/>
        </a:defRPr>
      </a:lvl3pPr>
      <a:lvl4pPr marL="1063219" indent="-180747" algn="l" defTabSz="685312" rtl="0" eaLnBrk="1" latinLnBrk="0" hangingPunct="1">
        <a:lnSpc>
          <a:spcPct val="100000"/>
        </a:lnSpc>
        <a:spcBef>
          <a:spcPts val="0"/>
        </a:spcBef>
        <a:spcAft>
          <a:spcPts val="739"/>
        </a:spcAft>
        <a:buFont typeface="HelveticaNeueLT Pro 55 Roman" panose="020B0604020202020204" pitchFamily="34" charset="0"/>
        <a:buChar char="–"/>
        <a:defRPr sz="1182" kern="1200">
          <a:solidFill>
            <a:schemeClr val="tx1"/>
          </a:solidFill>
          <a:latin typeface="Arial" panose="020B0604020202020204" pitchFamily="34" charset="0"/>
          <a:ea typeface="+mn-ea"/>
          <a:cs typeface="Arial" panose="020B0604020202020204" pitchFamily="34" charset="0"/>
        </a:defRPr>
      </a:lvl4pPr>
      <a:lvl5pPr marL="1589402" indent="-181289" algn="l" defTabSz="685312" rtl="0" eaLnBrk="1" latinLnBrk="0" hangingPunct="1">
        <a:lnSpc>
          <a:spcPct val="100000"/>
        </a:lnSpc>
        <a:spcBef>
          <a:spcPts val="0"/>
        </a:spcBef>
        <a:spcAft>
          <a:spcPts val="739"/>
        </a:spcAft>
        <a:buFont typeface="HelveticaNeueLT Pro 55 Roman" panose="020B0604020202020204" pitchFamily="34" charset="0"/>
        <a:buChar char="–"/>
        <a:defRPr sz="1182" kern="1200">
          <a:solidFill>
            <a:schemeClr val="tx1"/>
          </a:solidFill>
          <a:latin typeface="Arial" panose="020B0604020202020204" pitchFamily="34" charset="0"/>
          <a:ea typeface="+mn-ea"/>
          <a:cs typeface="Arial" panose="020B0604020202020204" pitchFamily="34" charset="0"/>
        </a:defRPr>
      </a:lvl5pPr>
      <a:lvl6pPr marL="1240422" indent="0" algn="l" defTabSz="685312" rtl="0" eaLnBrk="1" latinLnBrk="0" hangingPunct="1">
        <a:lnSpc>
          <a:spcPct val="90000"/>
        </a:lnSpc>
        <a:spcBef>
          <a:spcPts val="1477"/>
        </a:spcBef>
        <a:buFont typeface="HelveticaNeueLT Pro 55 Roman" panose="020B0604020202020204" pitchFamily="34" charset="0"/>
        <a:buNone/>
        <a:defRPr sz="1279" kern="1200">
          <a:solidFill>
            <a:schemeClr val="tx1"/>
          </a:solidFill>
          <a:latin typeface="+mn-lt"/>
          <a:ea typeface="+mn-ea"/>
          <a:cs typeface="+mn-cs"/>
        </a:defRPr>
      </a:lvl6pPr>
      <a:lvl7pPr marL="1594828" indent="-106322" algn="l" defTabSz="685312" rtl="0" eaLnBrk="1" latinLnBrk="0" hangingPunct="1">
        <a:lnSpc>
          <a:spcPct val="90000"/>
        </a:lnSpc>
        <a:spcBef>
          <a:spcPts val="1477"/>
        </a:spcBef>
        <a:buFont typeface="HelveticaNeueLT Pro 55 Roman" panose="020B0604020202020204" pitchFamily="34" charset="0"/>
        <a:buChar char="–"/>
        <a:defRPr sz="1279" kern="1200">
          <a:solidFill>
            <a:schemeClr val="tx1"/>
          </a:solidFill>
          <a:latin typeface="+mn-lt"/>
          <a:ea typeface="+mn-ea"/>
          <a:cs typeface="+mn-cs"/>
        </a:defRPr>
      </a:lvl7pPr>
      <a:lvl8pPr marL="1842913" indent="-106322" algn="l" defTabSz="685312" rtl="0" eaLnBrk="1" latinLnBrk="0" hangingPunct="1">
        <a:lnSpc>
          <a:spcPct val="90000"/>
        </a:lnSpc>
        <a:spcBef>
          <a:spcPts val="1477"/>
        </a:spcBef>
        <a:buFont typeface="HelveticaNeueLT Pro 55 Roman" panose="020B0604020202020204" pitchFamily="34" charset="0"/>
        <a:buChar char="–"/>
        <a:defRPr sz="1279" kern="1200">
          <a:solidFill>
            <a:schemeClr val="tx1"/>
          </a:solidFill>
          <a:latin typeface="+mn-lt"/>
          <a:ea typeface="+mn-ea"/>
          <a:cs typeface="+mn-cs"/>
        </a:defRPr>
      </a:lvl8pPr>
      <a:lvl9pPr marL="2090997" indent="-106322" algn="l" defTabSz="685312" rtl="0" eaLnBrk="1" latinLnBrk="0" hangingPunct="1">
        <a:lnSpc>
          <a:spcPct val="90000"/>
        </a:lnSpc>
        <a:spcBef>
          <a:spcPts val="1477"/>
        </a:spcBef>
        <a:buFont typeface="HelveticaNeueLT Pro 55 Roman" panose="020B0604020202020204" pitchFamily="34" charset="0"/>
        <a:buChar char="–"/>
        <a:defRPr sz="1279" kern="1200">
          <a:solidFill>
            <a:schemeClr val="tx1"/>
          </a:solidFill>
          <a:latin typeface="+mn-lt"/>
          <a:ea typeface="+mn-ea"/>
          <a:cs typeface="+mn-cs"/>
        </a:defRPr>
      </a:lvl9pPr>
    </p:bodyStyle>
    <p:otherStyle>
      <a:defPPr>
        <a:defRPr lang="en-US"/>
      </a:defPPr>
      <a:lvl1pPr marL="0" algn="l" defTabSz="685312" rtl="0" eaLnBrk="1" latinLnBrk="0" hangingPunct="1">
        <a:defRPr sz="1350" kern="1200">
          <a:solidFill>
            <a:schemeClr val="tx1"/>
          </a:solidFill>
          <a:latin typeface="+mn-lt"/>
          <a:ea typeface="+mn-ea"/>
          <a:cs typeface="+mn-cs"/>
        </a:defRPr>
      </a:lvl1pPr>
      <a:lvl2pPr marL="342656" algn="l" defTabSz="685312" rtl="0" eaLnBrk="1" latinLnBrk="0" hangingPunct="1">
        <a:defRPr sz="1350" kern="1200">
          <a:solidFill>
            <a:schemeClr val="tx1"/>
          </a:solidFill>
          <a:latin typeface="+mn-lt"/>
          <a:ea typeface="+mn-ea"/>
          <a:cs typeface="+mn-cs"/>
        </a:defRPr>
      </a:lvl2pPr>
      <a:lvl3pPr marL="685312" algn="l" defTabSz="685312" rtl="0" eaLnBrk="1" latinLnBrk="0" hangingPunct="1">
        <a:defRPr sz="1350" kern="1200">
          <a:solidFill>
            <a:schemeClr val="tx1"/>
          </a:solidFill>
          <a:latin typeface="+mn-lt"/>
          <a:ea typeface="+mn-ea"/>
          <a:cs typeface="+mn-cs"/>
        </a:defRPr>
      </a:lvl3pPr>
      <a:lvl4pPr marL="1027969" algn="l" defTabSz="685312" rtl="0" eaLnBrk="1" latinLnBrk="0" hangingPunct="1">
        <a:defRPr sz="1350" kern="1200">
          <a:solidFill>
            <a:schemeClr val="tx1"/>
          </a:solidFill>
          <a:latin typeface="+mn-lt"/>
          <a:ea typeface="+mn-ea"/>
          <a:cs typeface="+mn-cs"/>
        </a:defRPr>
      </a:lvl4pPr>
      <a:lvl5pPr marL="1370626" algn="l" defTabSz="685312" rtl="0" eaLnBrk="1" latinLnBrk="0" hangingPunct="1">
        <a:defRPr sz="1350" kern="1200">
          <a:solidFill>
            <a:schemeClr val="tx1"/>
          </a:solidFill>
          <a:latin typeface="+mn-lt"/>
          <a:ea typeface="+mn-ea"/>
          <a:cs typeface="+mn-cs"/>
        </a:defRPr>
      </a:lvl5pPr>
      <a:lvl6pPr marL="1713283" algn="l" defTabSz="685312" rtl="0" eaLnBrk="1" latinLnBrk="0" hangingPunct="1">
        <a:defRPr sz="1350" kern="1200">
          <a:solidFill>
            <a:schemeClr val="tx1"/>
          </a:solidFill>
          <a:latin typeface="+mn-lt"/>
          <a:ea typeface="+mn-ea"/>
          <a:cs typeface="+mn-cs"/>
        </a:defRPr>
      </a:lvl6pPr>
      <a:lvl7pPr marL="2055939" algn="l" defTabSz="685312" rtl="0" eaLnBrk="1" latinLnBrk="0" hangingPunct="1">
        <a:defRPr sz="1350" kern="1200">
          <a:solidFill>
            <a:schemeClr val="tx1"/>
          </a:solidFill>
          <a:latin typeface="+mn-lt"/>
          <a:ea typeface="+mn-ea"/>
          <a:cs typeface="+mn-cs"/>
        </a:defRPr>
      </a:lvl7pPr>
      <a:lvl8pPr marL="2398596" algn="l" defTabSz="685312" rtl="0" eaLnBrk="1" latinLnBrk="0" hangingPunct="1">
        <a:defRPr sz="1350" kern="1200">
          <a:solidFill>
            <a:schemeClr val="tx1"/>
          </a:solidFill>
          <a:latin typeface="+mn-lt"/>
          <a:ea typeface="+mn-ea"/>
          <a:cs typeface="+mn-cs"/>
        </a:defRPr>
      </a:lvl8pPr>
      <a:lvl9pPr marL="2741252" algn="l" defTabSz="68531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94">
          <p15:clr>
            <a:srgbClr val="F26B43"/>
          </p15:clr>
        </p15:guide>
        <p15:guide id="4" pos="1382">
          <p15:clr>
            <a:srgbClr val="F26B43"/>
          </p15:clr>
        </p15:guide>
        <p15:guide id="5" pos="1495">
          <p15:clr>
            <a:srgbClr val="F26B43"/>
          </p15:clr>
        </p15:guide>
        <p15:guide id="6" pos="2582">
          <p15:clr>
            <a:srgbClr val="F26B43"/>
          </p15:clr>
        </p15:guide>
        <p15:guide id="7" pos="2696">
          <p15:clr>
            <a:srgbClr val="F26B43"/>
          </p15:clr>
        </p15:guide>
        <p15:guide id="8" pos="3783">
          <p15:clr>
            <a:srgbClr val="F26B43"/>
          </p15:clr>
        </p15:guide>
        <p15:guide id="9" pos="3896">
          <p15:clr>
            <a:srgbClr val="F26B43"/>
          </p15:clr>
        </p15:guide>
        <p15:guide id="10" pos="4983">
          <p15:clr>
            <a:srgbClr val="F26B43"/>
          </p15:clr>
        </p15:guide>
        <p15:guide id="11" pos="5097">
          <p15:clr>
            <a:srgbClr val="F26B43"/>
          </p15:clr>
        </p15:guide>
        <p15:guide id="12" pos="6184">
          <p15:clr>
            <a:srgbClr val="F26B43"/>
          </p15:clr>
        </p15:guide>
        <p15:guide id="13" pos="6297">
          <p15:clr>
            <a:srgbClr val="F26B43"/>
          </p15:clr>
        </p15:guide>
        <p15:guide id="14" pos="7378">
          <p15:clr>
            <a:srgbClr val="F26B43"/>
          </p15:clr>
        </p15:guide>
        <p15:guide id="15" orient="horz">
          <p15:clr>
            <a:srgbClr val="F26B43"/>
          </p15:clr>
        </p15:guide>
        <p15:guide id="16" orient="horz" pos="4320">
          <p15:clr>
            <a:srgbClr val="F26B43"/>
          </p15:clr>
        </p15:guide>
        <p15:guide id="17" orient="horz" pos="362">
          <p15:clr>
            <a:srgbClr val="F26B43"/>
          </p15:clr>
        </p15:guide>
        <p15:guide id="19" orient="horz" pos="1267">
          <p15:clr>
            <a:srgbClr val="F26B43"/>
          </p15:clr>
        </p15:guide>
        <p15:guide id="20" orient="horz" pos="2057">
          <p15:clr>
            <a:srgbClr val="F26B43"/>
          </p15:clr>
        </p15:guide>
        <p15:guide id="21" orient="horz" pos="2171">
          <p15:clr>
            <a:srgbClr val="F26B43"/>
          </p15:clr>
        </p15:guide>
        <p15:guide id="22" orient="horz" pos="2962">
          <p15:clr>
            <a:srgbClr val="F26B43"/>
          </p15:clr>
        </p15:guide>
        <p15:guide id="23" orient="horz" pos="3075">
          <p15:clr>
            <a:srgbClr val="F26B43"/>
          </p15:clr>
        </p15:guide>
        <p15:guide id="24" orient="horz" pos="3866">
          <p15:clr>
            <a:srgbClr val="F26B43"/>
          </p15:clr>
        </p15:guide>
        <p15:guide id="25" pos="3840">
          <p15:clr>
            <a:srgbClr val="F26B43"/>
          </p15:clr>
        </p15:guide>
        <p15:guide id="26" orient="horz" pos="1147">
          <p15:clr>
            <a:srgbClr val="F26B43"/>
          </p15:clr>
        </p15:guide>
        <p15:guide id="27" orient="horz" pos="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hmfoundation.com/system-map-toolkit-and-guiding-material/" TargetMode="External"/><Relationship Id="rId2"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hyperlink" Target="mailto:info@hmfoundation.com"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34.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18.png"/><Relationship Id="rId4" Type="http://schemas.openxmlformats.org/officeDocument/2006/relationships/image" Target="../media/image24.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34.xml"/><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29.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png"/><Relationship Id="rId1" Type="http://schemas.openxmlformats.org/officeDocument/2006/relationships/slideLayout" Target="../slideLayouts/slideLayout34.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hyperlink" Target="https://hmfoundation.com/" TargetMode="External"/><Relationship Id="rId2" Type="http://schemas.openxmlformats.org/officeDocument/2006/relationships/image" Target="../media/image40.png"/><Relationship Id="rId1" Type="http://schemas.openxmlformats.org/officeDocument/2006/relationships/slideLayout" Target="../slideLayouts/slideLayout3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mailto:info@hmfoundation.com"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34.xml"/><Relationship Id="rId6" Type="http://schemas.openxmlformats.org/officeDocument/2006/relationships/image" Target="../media/image35.png"/><Relationship Id="rId11" Type="http://schemas.openxmlformats.org/officeDocument/2006/relationships/image" Target="../media/image46.png"/><Relationship Id="rId5" Type="http://schemas.openxmlformats.org/officeDocument/2006/relationships/image" Target="../media/image34.png"/><Relationship Id="rId10" Type="http://schemas.openxmlformats.org/officeDocument/2006/relationships/image" Target="../media/image45.png"/><Relationship Id="rId4" Type="http://schemas.openxmlformats.org/officeDocument/2006/relationships/image" Target="../media/image33.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027B6F-FEE2-8F76-084E-D8750FB0C473}"/>
            </a:ext>
          </a:extLst>
        </p:cNvPr>
        <p:cNvGrpSpPr/>
        <p:nvPr/>
      </p:nvGrpSpPr>
      <p:grpSpPr>
        <a:xfrm>
          <a:off x="0" y="0"/>
          <a:ext cx="0" cy="0"/>
          <a:chOff x="0" y="0"/>
          <a:chExt cx="0" cy="0"/>
        </a:xfrm>
      </p:grpSpPr>
      <p:sp>
        <p:nvSpPr>
          <p:cNvPr id="59" name="Rectangle 58">
            <a:extLst>
              <a:ext uri="{FF2B5EF4-FFF2-40B4-BE49-F238E27FC236}">
                <a16:creationId xmlns:a16="http://schemas.microsoft.com/office/drawing/2014/main" id="{F374DB08-E2D1-B572-C718-E787761F876D}"/>
              </a:ext>
            </a:extLst>
          </p:cNvPr>
          <p:cNvSpPr/>
          <p:nvPr/>
        </p:nvSpPr>
        <p:spPr>
          <a:xfrm>
            <a:off x="9645585" y="3770768"/>
            <a:ext cx="2279154" cy="2649452"/>
          </a:xfrm>
          <a:prstGeom prst="rect">
            <a:avLst/>
          </a:prstGeom>
          <a:solidFill>
            <a:srgbClr val="DCB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60" name="TextBox 59">
            <a:extLst>
              <a:ext uri="{FF2B5EF4-FFF2-40B4-BE49-F238E27FC236}">
                <a16:creationId xmlns:a16="http://schemas.microsoft.com/office/drawing/2014/main" id="{3016A685-D1DB-886B-AA10-7FA57696273D}"/>
              </a:ext>
            </a:extLst>
          </p:cNvPr>
          <p:cNvSpPr txBox="1"/>
          <p:nvPr/>
        </p:nvSpPr>
        <p:spPr>
          <a:xfrm>
            <a:off x="9747953" y="3918377"/>
            <a:ext cx="2017146" cy="2236638"/>
          </a:xfrm>
          <a:prstGeom prst="rect">
            <a:avLst/>
          </a:prstGeom>
          <a:noFill/>
        </p:spPr>
        <p:txBody>
          <a:bodyPr wrap="square">
            <a:spAutoFit/>
          </a:bodyPr>
          <a:lstStyle/>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Content</a:t>
            </a:r>
          </a:p>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Internal facilitator guide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Introduction and purpose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Background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1: Start finding changes to the map</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2: Reimagine the System Map</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3: Start moving the needle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Wrap-up and group synthesis </a:t>
            </a: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Optional printable content</a:t>
            </a:r>
            <a:endParaRPr kumimoji="0" lang="en-GB" sz="931"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61" name="TextBox 60">
            <a:extLst>
              <a:ext uri="{FF2B5EF4-FFF2-40B4-BE49-F238E27FC236}">
                <a16:creationId xmlns:a16="http://schemas.microsoft.com/office/drawing/2014/main" id="{E209EEE5-57BA-C588-0E41-6AE6ED8726FE}"/>
              </a:ext>
            </a:extLst>
          </p:cNvPr>
          <p:cNvSpPr txBox="1"/>
          <p:nvPr/>
        </p:nvSpPr>
        <p:spPr>
          <a:xfrm>
            <a:off x="7992715" y="5568139"/>
            <a:ext cx="1595597" cy="665310"/>
          </a:xfrm>
          <a:prstGeom prst="rect">
            <a:avLst/>
          </a:prstGeom>
          <a:noFill/>
        </p:spPr>
        <p:txBody>
          <a:bodyPr wrap="square">
            <a:spAutoFit/>
          </a:bodyPr>
          <a:lstStyle/>
          <a:p>
            <a:pPr marL="0" marR="0" lvl="0" indent="0" algn="l" defTabSz="177808" rtl="0" eaLnBrk="1" fontAlgn="auto" latinLnBrk="0" hangingPunct="0">
              <a:lnSpc>
                <a:spcPct val="100000"/>
              </a:lnSpc>
              <a:spcBef>
                <a:spcPts val="181"/>
              </a:spcBef>
              <a:spcAft>
                <a:spcPts val="0"/>
              </a:spcAft>
              <a:buClrTx/>
              <a:buSzTx/>
              <a:buFontTx/>
              <a:buNone/>
              <a:tabLst/>
              <a:defRPr/>
            </a:pPr>
            <a:r>
              <a:rPr kumimoji="0" lang="en-GB" sz="931"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Developing the system to achieve decarbonisation though greater, and just impact</a:t>
            </a:r>
          </a:p>
        </p:txBody>
      </p:sp>
      <p:sp>
        <p:nvSpPr>
          <p:cNvPr id="62" name="Rectangle 61">
            <a:extLst>
              <a:ext uri="{FF2B5EF4-FFF2-40B4-BE49-F238E27FC236}">
                <a16:creationId xmlns:a16="http://schemas.microsoft.com/office/drawing/2014/main" id="{40E8D9A4-22D8-429C-8DC7-925F160AD15E}"/>
              </a:ext>
            </a:extLst>
          </p:cNvPr>
          <p:cNvSpPr/>
          <p:nvPr/>
        </p:nvSpPr>
        <p:spPr>
          <a:xfrm>
            <a:off x="7992715" y="4715879"/>
            <a:ext cx="1595598" cy="821979"/>
          </a:xfrm>
          <a:custGeom>
            <a:avLst/>
            <a:gdLst>
              <a:gd name="csX0" fmla="*/ 0 w 1595598"/>
              <a:gd name="csY0" fmla="*/ 0 h 821979"/>
              <a:gd name="csX1" fmla="*/ 515910 w 1595598"/>
              <a:gd name="csY1" fmla="*/ 0 h 821979"/>
              <a:gd name="csX2" fmla="*/ 1047776 w 1595598"/>
              <a:gd name="csY2" fmla="*/ 0 h 821979"/>
              <a:gd name="csX3" fmla="*/ 1595598 w 1595598"/>
              <a:gd name="csY3" fmla="*/ 0 h 821979"/>
              <a:gd name="csX4" fmla="*/ 1595598 w 1595598"/>
              <a:gd name="csY4" fmla="*/ 419209 h 821979"/>
              <a:gd name="csX5" fmla="*/ 1595598 w 1595598"/>
              <a:gd name="csY5" fmla="*/ 821979 h 821979"/>
              <a:gd name="csX6" fmla="*/ 1047776 w 1595598"/>
              <a:gd name="csY6" fmla="*/ 821979 h 821979"/>
              <a:gd name="csX7" fmla="*/ 563778 w 1595598"/>
              <a:gd name="csY7" fmla="*/ 821979 h 821979"/>
              <a:gd name="csX8" fmla="*/ 0 w 1595598"/>
              <a:gd name="csY8" fmla="*/ 821979 h 821979"/>
              <a:gd name="csX9" fmla="*/ 0 w 1595598"/>
              <a:gd name="csY9" fmla="*/ 419209 h 821979"/>
              <a:gd name="csX10" fmla="*/ 0 w 1595598"/>
              <a:gd name="csY10" fmla="*/ 0 h 82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95598" h="821979" extrusionOk="0">
                <a:moveTo>
                  <a:pt x="0" y="0"/>
                </a:moveTo>
                <a:cubicBezTo>
                  <a:pt x="220630" y="-24757"/>
                  <a:pt x="262299" y="-9173"/>
                  <a:pt x="515910" y="0"/>
                </a:cubicBezTo>
                <a:cubicBezTo>
                  <a:pt x="769521" y="9173"/>
                  <a:pt x="848302" y="-1322"/>
                  <a:pt x="1047776" y="0"/>
                </a:cubicBezTo>
                <a:cubicBezTo>
                  <a:pt x="1247250" y="1322"/>
                  <a:pt x="1350369" y="-18578"/>
                  <a:pt x="1595598" y="0"/>
                </a:cubicBezTo>
                <a:cubicBezTo>
                  <a:pt x="1611650" y="129369"/>
                  <a:pt x="1581866" y="299778"/>
                  <a:pt x="1595598" y="419209"/>
                </a:cubicBezTo>
                <a:cubicBezTo>
                  <a:pt x="1609330" y="538640"/>
                  <a:pt x="1612424" y="728297"/>
                  <a:pt x="1595598" y="821979"/>
                </a:cubicBezTo>
                <a:cubicBezTo>
                  <a:pt x="1475062" y="824870"/>
                  <a:pt x="1272650" y="842071"/>
                  <a:pt x="1047776" y="821979"/>
                </a:cubicBezTo>
                <a:cubicBezTo>
                  <a:pt x="822902" y="801887"/>
                  <a:pt x="684498" y="804162"/>
                  <a:pt x="563778" y="821979"/>
                </a:cubicBezTo>
                <a:cubicBezTo>
                  <a:pt x="443058" y="839796"/>
                  <a:pt x="124572" y="824495"/>
                  <a:pt x="0" y="821979"/>
                </a:cubicBezTo>
                <a:cubicBezTo>
                  <a:pt x="-2368" y="665861"/>
                  <a:pt x="11814" y="524055"/>
                  <a:pt x="0" y="419209"/>
                </a:cubicBezTo>
                <a:cubicBezTo>
                  <a:pt x="-11814" y="314363"/>
                  <a:pt x="17338" y="105270"/>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35817" rtl="0" eaLnBrk="1" fontAlgn="auto" latinLnBrk="0" hangingPunct="0">
              <a:lnSpc>
                <a:spcPct val="100000"/>
              </a:lnSpc>
              <a:spcBef>
                <a:spcPts val="1778"/>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Workshop 3</a:t>
            </a:r>
            <a:b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120 min: Reimagining the future system</a:t>
            </a:r>
          </a:p>
        </p:txBody>
      </p:sp>
      <p:sp>
        <p:nvSpPr>
          <p:cNvPr id="53" name="Rectangle 52">
            <a:extLst>
              <a:ext uri="{FF2B5EF4-FFF2-40B4-BE49-F238E27FC236}">
                <a16:creationId xmlns:a16="http://schemas.microsoft.com/office/drawing/2014/main" id="{1E7F0674-074C-81A0-E274-2C6ABD3A5A5B}"/>
              </a:ext>
            </a:extLst>
          </p:cNvPr>
          <p:cNvSpPr/>
          <p:nvPr/>
        </p:nvSpPr>
        <p:spPr>
          <a:xfrm>
            <a:off x="5294966" y="3770768"/>
            <a:ext cx="2279154" cy="2649452"/>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55" name="TextBox 54">
            <a:extLst>
              <a:ext uri="{FF2B5EF4-FFF2-40B4-BE49-F238E27FC236}">
                <a16:creationId xmlns:a16="http://schemas.microsoft.com/office/drawing/2014/main" id="{33B9D87D-9B5A-74B6-E974-5F531FFF4DD3}"/>
              </a:ext>
            </a:extLst>
          </p:cNvPr>
          <p:cNvSpPr txBox="1"/>
          <p:nvPr/>
        </p:nvSpPr>
        <p:spPr>
          <a:xfrm>
            <a:off x="5397334" y="3918377"/>
            <a:ext cx="2017146" cy="2379882"/>
          </a:xfrm>
          <a:prstGeom prst="rect">
            <a:avLst/>
          </a:prstGeom>
          <a:noFill/>
        </p:spPr>
        <p:txBody>
          <a:bodyPr wrap="square">
            <a:spAutoFit/>
          </a:bodyPr>
          <a:lstStyle/>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Content</a:t>
            </a:r>
          </a:p>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Internal facilitator guide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Introduction and purpose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Background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1: Find what impacts the system</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2: Place forces on the map</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3: Turn challenges into opportunities</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4: Reflect on opportunities for change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Wrap-up and group synthesis </a:t>
            </a: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Optional printable content</a:t>
            </a:r>
            <a:endParaRPr kumimoji="0" lang="en-GB" sz="931"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56" name="TextBox 55">
            <a:extLst>
              <a:ext uri="{FF2B5EF4-FFF2-40B4-BE49-F238E27FC236}">
                <a16:creationId xmlns:a16="http://schemas.microsoft.com/office/drawing/2014/main" id="{121AA1E6-7D29-5038-DBA4-4BE4AECC46A4}"/>
              </a:ext>
            </a:extLst>
          </p:cNvPr>
          <p:cNvSpPr txBox="1"/>
          <p:nvPr/>
        </p:nvSpPr>
        <p:spPr>
          <a:xfrm>
            <a:off x="3642097" y="5409637"/>
            <a:ext cx="1497794" cy="665310"/>
          </a:xfrm>
          <a:prstGeom prst="rect">
            <a:avLst/>
          </a:prstGeom>
          <a:noFill/>
        </p:spPr>
        <p:txBody>
          <a:bodyPr wrap="square">
            <a:spAutoFit/>
          </a:bodyPr>
          <a:lstStyle/>
          <a:p>
            <a:pPr marL="0" marR="0" lvl="0" indent="0" algn="l" defTabSz="177808" rtl="0" eaLnBrk="1" fontAlgn="auto" latinLnBrk="0" hangingPunct="0">
              <a:lnSpc>
                <a:spcPct val="100000"/>
              </a:lnSpc>
              <a:spcBef>
                <a:spcPts val="181"/>
              </a:spcBef>
              <a:spcAft>
                <a:spcPts val="0"/>
              </a:spcAft>
              <a:buClrTx/>
              <a:buSzTx/>
              <a:buFontTx/>
              <a:buNone/>
              <a:tabLst/>
              <a:defRPr/>
            </a:pPr>
            <a:r>
              <a:rPr kumimoji="0" lang="en-GB" sz="931"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Identifying key impacting forces in the system and identifying opportunities to act</a:t>
            </a:r>
          </a:p>
        </p:txBody>
      </p:sp>
      <p:sp>
        <p:nvSpPr>
          <p:cNvPr id="57" name="Rectangle 56">
            <a:extLst>
              <a:ext uri="{FF2B5EF4-FFF2-40B4-BE49-F238E27FC236}">
                <a16:creationId xmlns:a16="http://schemas.microsoft.com/office/drawing/2014/main" id="{4C7D1544-882E-1C35-254A-F43E50C9C639}"/>
              </a:ext>
            </a:extLst>
          </p:cNvPr>
          <p:cNvSpPr/>
          <p:nvPr/>
        </p:nvSpPr>
        <p:spPr>
          <a:xfrm>
            <a:off x="3642096" y="4715879"/>
            <a:ext cx="1595598" cy="821979"/>
          </a:xfrm>
          <a:custGeom>
            <a:avLst/>
            <a:gdLst>
              <a:gd name="csX0" fmla="*/ 0 w 1595598"/>
              <a:gd name="csY0" fmla="*/ 0 h 821979"/>
              <a:gd name="csX1" fmla="*/ 515910 w 1595598"/>
              <a:gd name="csY1" fmla="*/ 0 h 821979"/>
              <a:gd name="csX2" fmla="*/ 1047776 w 1595598"/>
              <a:gd name="csY2" fmla="*/ 0 h 821979"/>
              <a:gd name="csX3" fmla="*/ 1595598 w 1595598"/>
              <a:gd name="csY3" fmla="*/ 0 h 821979"/>
              <a:gd name="csX4" fmla="*/ 1595598 w 1595598"/>
              <a:gd name="csY4" fmla="*/ 419209 h 821979"/>
              <a:gd name="csX5" fmla="*/ 1595598 w 1595598"/>
              <a:gd name="csY5" fmla="*/ 821979 h 821979"/>
              <a:gd name="csX6" fmla="*/ 1047776 w 1595598"/>
              <a:gd name="csY6" fmla="*/ 821979 h 821979"/>
              <a:gd name="csX7" fmla="*/ 563778 w 1595598"/>
              <a:gd name="csY7" fmla="*/ 821979 h 821979"/>
              <a:gd name="csX8" fmla="*/ 0 w 1595598"/>
              <a:gd name="csY8" fmla="*/ 821979 h 821979"/>
              <a:gd name="csX9" fmla="*/ 0 w 1595598"/>
              <a:gd name="csY9" fmla="*/ 419209 h 821979"/>
              <a:gd name="csX10" fmla="*/ 0 w 1595598"/>
              <a:gd name="csY10" fmla="*/ 0 h 82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95598" h="821979" extrusionOk="0">
                <a:moveTo>
                  <a:pt x="0" y="0"/>
                </a:moveTo>
                <a:cubicBezTo>
                  <a:pt x="220630" y="-24757"/>
                  <a:pt x="262299" y="-9173"/>
                  <a:pt x="515910" y="0"/>
                </a:cubicBezTo>
                <a:cubicBezTo>
                  <a:pt x="769521" y="9173"/>
                  <a:pt x="848302" y="-1322"/>
                  <a:pt x="1047776" y="0"/>
                </a:cubicBezTo>
                <a:cubicBezTo>
                  <a:pt x="1247250" y="1322"/>
                  <a:pt x="1350369" y="-18578"/>
                  <a:pt x="1595598" y="0"/>
                </a:cubicBezTo>
                <a:cubicBezTo>
                  <a:pt x="1611650" y="129369"/>
                  <a:pt x="1581866" y="299778"/>
                  <a:pt x="1595598" y="419209"/>
                </a:cubicBezTo>
                <a:cubicBezTo>
                  <a:pt x="1609330" y="538640"/>
                  <a:pt x="1612424" y="728297"/>
                  <a:pt x="1595598" y="821979"/>
                </a:cubicBezTo>
                <a:cubicBezTo>
                  <a:pt x="1475062" y="824870"/>
                  <a:pt x="1272650" y="842071"/>
                  <a:pt x="1047776" y="821979"/>
                </a:cubicBezTo>
                <a:cubicBezTo>
                  <a:pt x="822902" y="801887"/>
                  <a:pt x="684498" y="804162"/>
                  <a:pt x="563778" y="821979"/>
                </a:cubicBezTo>
                <a:cubicBezTo>
                  <a:pt x="443058" y="839796"/>
                  <a:pt x="124572" y="824495"/>
                  <a:pt x="0" y="821979"/>
                </a:cubicBezTo>
                <a:cubicBezTo>
                  <a:pt x="-2368" y="665861"/>
                  <a:pt x="11814" y="524055"/>
                  <a:pt x="0" y="419209"/>
                </a:cubicBezTo>
                <a:cubicBezTo>
                  <a:pt x="-11814" y="314363"/>
                  <a:pt x="17338" y="105270"/>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35817" rtl="0" eaLnBrk="1" fontAlgn="auto" latinLnBrk="0" hangingPunct="0">
              <a:lnSpc>
                <a:spcPct val="100000"/>
              </a:lnSpc>
              <a:spcBef>
                <a:spcPts val="1778"/>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Workshop 2</a:t>
            </a:r>
            <a:b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90 min: Identifying impact opportunities</a:t>
            </a:r>
          </a:p>
        </p:txBody>
      </p:sp>
      <p:sp>
        <p:nvSpPr>
          <p:cNvPr id="41" name="Rectangle 40">
            <a:extLst>
              <a:ext uri="{FF2B5EF4-FFF2-40B4-BE49-F238E27FC236}">
                <a16:creationId xmlns:a16="http://schemas.microsoft.com/office/drawing/2014/main" id="{DF4C51E6-6921-242A-9A2C-0346F232473A}"/>
              </a:ext>
            </a:extLst>
          </p:cNvPr>
          <p:cNvSpPr/>
          <p:nvPr/>
        </p:nvSpPr>
        <p:spPr>
          <a:xfrm>
            <a:off x="9645585" y="969816"/>
            <a:ext cx="2279154" cy="2649452"/>
          </a:xfrm>
          <a:prstGeom prst="rect">
            <a:avLst/>
          </a:prstGeom>
          <a:solidFill>
            <a:srgbClr val="63A8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40" name="Rectangle 39">
            <a:extLst>
              <a:ext uri="{FF2B5EF4-FFF2-40B4-BE49-F238E27FC236}">
                <a16:creationId xmlns:a16="http://schemas.microsoft.com/office/drawing/2014/main" id="{D6001271-43E4-2DF6-3D0F-D0B58B47CFF7}"/>
              </a:ext>
            </a:extLst>
          </p:cNvPr>
          <p:cNvSpPr/>
          <p:nvPr/>
        </p:nvSpPr>
        <p:spPr>
          <a:xfrm>
            <a:off x="5294966" y="969816"/>
            <a:ext cx="2279154" cy="2649452"/>
          </a:xfrm>
          <a:prstGeom prst="rect">
            <a:avLst/>
          </a:prstGeom>
          <a:solidFill>
            <a:srgbClr val="ADE4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11" name="Title 1">
            <a:extLst>
              <a:ext uri="{FF2B5EF4-FFF2-40B4-BE49-F238E27FC236}">
                <a16:creationId xmlns:a16="http://schemas.microsoft.com/office/drawing/2014/main" id="{DC5A0468-B853-7A59-EE64-1FF988AEA0AD}"/>
              </a:ext>
            </a:extLst>
          </p:cNvPr>
          <p:cNvSpPr>
            <a:spLocks noGrp="1"/>
          </p:cNvSpPr>
          <p:nvPr>
            <p:ph type="title"/>
          </p:nvPr>
        </p:nvSpPr>
        <p:spPr/>
        <p:txBody>
          <a:bodyPr/>
          <a:lstStyle/>
          <a:p>
            <a:r>
              <a:rPr lang="en-GB" sz="2000" dirty="0">
                <a:latin typeface="Arial" panose="020B0604020202020204" pitchFamily="34" charset="0"/>
                <a:cs typeface="Arial" panose="020B0604020202020204" pitchFamily="34" charset="0"/>
              </a:rPr>
              <a:t>Executive summary: System Map presentation material</a:t>
            </a:r>
          </a:p>
        </p:txBody>
      </p:sp>
      <p:sp>
        <p:nvSpPr>
          <p:cNvPr id="12" name="Rectangle 11">
            <a:extLst>
              <a:ext uri="{FF2B5EF4-FFF2-40B4-BE49-F238E27FC236}">
                <a16:creationId xmlns:a16="http://schemas.microsoft.com/office/drawing/2014/main" id="{3A04EC37-310A-B90F-97AA-3073DE2BB425}"/>
              </a:ext>
            </a:extLst>
          </p:cNvPr>
          <p:cNvSpPr/>
          <p:nvPr/>
        </p:nvSpPr>
        <p:spPr>
          <a:xfrm>
            <a:off x="373545" y="897048"/>
            <a:ext cx="2834410" cy="4941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50" b="1" i="0" u="none" strike="noStrike" kern="0" cap="none" spc="0" normalizeH="0" baseline="0" noProof="0" dirty="0">
                <a:ln>
                  <a:noFill/>
                </a:ln>
                <a:solidFill>
                  <a:prstClr val="black"/>
                </a:solidFill>
                <a:effectLst/>
                <a:highlight>
                  <a:srgbClr val="FFB7AE"/>
                </a:highlight>
                <a:uLnTx/>
                <a:uFillTx/>
                <a:latin typeface="Arial" panose="020B0604020202020204" pitchFamily="34" charset="0"/>
                <a:ea typeface="+mn-ea"/>
                <a:cs typeface="Arial" panose="020B0604020202020204" pitchFamily="34" charset="0"/>
                <a:sym typeface="Graphik Light"/>
              </a:rPr>
              <a:t>PURPOSE:</a:t>
            </a:r>
            <a:r>
              <a:rPr kumimoji="0" lang="en-GB" sz="9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This presentation material is developed to introduce the System Map and enable its practical use</a:t>
            </a:r>
            <a:r>
              <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The System Map is a flexible framework for making sense of the fashion system by bringing key stages, actors, and levers into one place. The following material introduces the map’s purpose, structure, and use, supporting users in understanding how the fashion system works and where change can be made. Optional workshops provide a deeper understanding of the fashion system, one’s position within it, opportunities for impact, and what a future system could look like to enable decarbonisation.</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50" b="1" i="0" u="none" strike="noStrike" kern="0" cap="none" spc="0" normalizeH="0" baseline="0" noProof="0" dirty="0">
                <a:ln>
                  <a:noFill/>
                </a:ln>
                <a:solidFill>
                  <a:prstClr val="black"/>
                </a:solidFill>
                <a:effectLst/>
                <a:highlight>
                  <a:srgbClr val="FFB7AE"/>
                </a:highlight>
                <a:uLnTx/>
                <a:uFillTx/>
                <a:latin typeface="Arial" panose="020B0604020202020204" pitchFamily="34" charset="0"/>
                <a:ea typeface="+mn-ea"/>
                <a:cs typeface="Arial" panose="020B0604020202020204" pitchFamily="34" charset="0"/>
                <a:sym typeface="Graphik Light"/>
              </a:rPr>
              <a:t>PARTICIPATION:</a:t>
            </a:r>
            <a:r>
              <a:rPr kumimoji="0" lang="en-GB" sz="9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This material is developed for all actors</a:t>
            </a:r>
            <a:r>
              <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—whether you are actively working within the system or influencing it from the outside—from industry insiders and innovators to policymakers, investors, donors, researchers, and civil society. It is also designed to support new users engaging with the System Map for the first time.</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50" b="1" i="0" u="none" strike="noStrike" kern="0" cap="none" spc="0" normalizeH="0" baseline="0" noProof="0" dirty="0">
                <a:ln>
                  <a:noFill/>
                </a:ln>
                <a:solidFill>
                  <a:prstClr val="black"/>
                </a:solidFill>
                <a:effectLst/>
                <a:highlight>
                  <a:srgbClr val="FFB7AE"/>
                </a:highlight>
                <a:uLnTx/>
                <a:uFillTx/>
                <a:latin typeface="Arial" panose="020B0604020202020204" pitchFamily="34" charset="0"/>
                <a:ea typeface="+mn-ea"/>
                <a:cs typeface="Arial" panose="020B0604020202020204" pitchFamily="34" charset="0"/>
                <a:sym typeface="Graphik Light"/>
              </a:rPr>
              <a:t>PRESENTATION:</a:t>
            </a:r>
            <a:r>
              <a:rPr kumimoji="0" lang="en-GB" sz="9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r>
              <a:rPr kumimoji="0" lang="en-GB" sz="9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optional how much of the material you choose to use</a:t>
            </a:r>
            <a:r>
              <a:rPr kumimoji="0" lang="en-GB" sz="9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may deliver only a keynote presentation or build it out with Workshops 1–3. Each workshop builds on the previous one, but the number of workshops you include and when you run them is entirely up to you.</a:t>
            </a:r>
            <a:endPar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grpSp>
        <p:nvGrpSpPr>
          <p:cNvPr id="20" name="Group 19">
            <a:extLst>
              <a:ext uri="{FF2B5EF4-FFF2-40B4-BE49-F238E27FC236}">
                <a16:creationId xmlns:a16="http://schemas.microsoft.com/office/drawing/2014/main" id="{F690E8DD-FBCE-5A7E-286C-F111631B8FA3}"/>
              </a:ext>
            </a:extLst>
          </p:cNvPr>
          <p:cNvGrpSpPr/>
          <p:nvPr/>
        </p:nvGrpSpPr>
        <p:grpSpPr>
          <a:xfrm>
            <a:off x="3428855" y="969816"/>
            <a:ext cx="8502205" cy="5454255"/>
            <a:chOff x="3203456" y="1207425"/>
            <a:chExt cx="5646758" cy="6167266"/>
          </a:xfrm>
        </p:grpSpPr>
        <p:sp>
          <p:nvSpPr>
            <p:cNvPr id="16" name="Rectangle 15">
              <a:extLst>
                <a:ext uri="{FF2B5EF4-FFF2-40B4-BE49-F238E27FC236}">
                  <a16:creationId xmlns:a16="http://schemas.microsoft.com/office/drawing/2014/main" id="{6E385061-8AD3-1AE2-0859-5345859611A2}"/>
                </a:ext>
              </a:extLst>
            </p:cNvPr>
            <p:cNvSpPr/>
            <p:nvPr/>
          </p:nvSpPr>
          <p:spPr>
            <a:xfrm>
              <a:off x="3203456" y="1207425"/>
              <a:ext cx="2753087" cy="2995803"/>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17" name="Rectangle 16">
              <a:extLst>
                <a:ext uri="{FF2B5EF4-FFF2-40B4-BE49-F238E27FC236}">
                  <a16:creationId xmlns:a16="http://schemas.microsoft.com/office/drawing/2014/main" id="{E6BEBF13-936A-383C-4CF2-2A00A4C7F2E4}"/>
                </a:ext>
              </a:extLst>
            </p:cNvPr>
            <p:cNvSpPr/>
            <p:nvPr/>
          </p:nvSpPr>
          <p:spPr>
            <a:xfrm>
              <a:off x="6097127" y="1207425"/>
              <a:ext cx="2753087" cy="2995803"/>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18" name="Rectangle 17">
              <a:extLst>
                <a:ext uri="{FF2B5EF4-FFF2-40B4-BE49-F238E27FC236}">
                  <a16:creationId xmlns:a16="http://schemas.microsoft.com/office/drawing/2014/main" id="{FA369B63-0F4D-4FA3-563E-1BD924BBAD0F}"/>
                </a:ext>
              </a:extLst>
            </p:cNvPr>
            <p:cNvSpPr/>
            <p:nvPr/>
          </p:nvSpPr>
          <p:spPr>
            <a:xfrm>
              <a:off x="3203456" y="4378888"/>
              <a:ext cx="2753087" cy="2995803"/>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19" name="Rectangle 18">
              <a:extLst>
                <a:ext uri="{FF2B5EF4-FFF2-40B4-BE49-F238E27FC236}">
                  <a16:creationId xmlns:a16="http://schemas.microsoft.com/office/drawing/2014/main" id="{4F70ECF6-350D-7DC6-507F-2A6E16DE499A}"/>
                </a:ext>
              </a:extLst>
            </p:cNvPr>
            <p:cNvSpPr/>
            <p:nvPr/>
          </p:nvSpPr>
          <p:spPr>
            <a:xfrm>
              <a:off x="6097127" y="4378888"/>
              <a:ext cx="2753087" cy="2995803"/>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grpSp>
      <p:pic>
        <p:nvPicPr>
          <p:cNvPr id="33" name="Picture 32">
            <a:extLst>
              <a:ext uri="{FF2B5EF4-FFF2-40B4-BE49-F238E27FC236}">
                <a16:creationId xmlns:a16="http://schemas.microsoft.com/office/drawing/2014/main" id="{23832DA1-9D94-6954-4BE5-FC6562CD0A0F}"/>
              </a:ext>
            </a:extLst>
          </p:cNvPr>
          <p:cNvPicPr>
            <a:picLocks noChangeAspect="1"/>
          </p:cNvPicPr>
          <p:nvPr/>
        </p:nvPicPr>
        <p:blipFill>
          <a:blip r:embed="rId2"/>
          <a:stretch>
            <a:fillRect/>
          </a:stretch>
        </p:blipFill>
        <p:spPr>
          <a:xfrm>
            <a:off x="3686299" y="1162082"/>
            <a:ext cx="1244112" cy="699813"/>
          </a:xfrm>
          <a:prstGeom prst="rect">
            <a:avLst/>
          </a:prstGeom>
          <a:effectLst>
            <a:outerShdw blurRad="50800" dist="38100" dir="2700000" algn="tl" rotWithShape="0">
              <a:prstClr val="black">
                <a:alpha val="40000"/>
              </a:prstClr>
            </a:outerShdw>
          </a:effectLst>
        </p:spPr>
      </p:pic>
      <p:sp>
        <p:nvSpPr>
          <p:cNvPr id="37" name="TextBox 36">
            <a:extLst>
              <a:ext uri="{FF2B5EF4-FFF2-40B4-BE49-F238E27FC236}">
                <a16:creationId xmlns:a16="http://schemas.microsoft.com/office/drawing/2014/main" id="{1EDEDC85-36A0-D383-2EA7-32A7AA27FF00}"/>
              </a:ext>
            </a:extLst>
          </p:cNvPr>
          <p:cNvSpPr txBox="1"/>
          <p:nvPr/>
        </p:nvSpPr>
        <p:spPr>
          <a:xfrm>
            <a:off x="5397334" y="1117425"/>
            <a:ext cx="2017146" cy="2210990"/>
          </a:xfrm>
          <a:prstGeom prst="rect">
            <a:avLst/>
          </a:prstGeom>
          <a:noFill/>
        </p:spPr>
        <p:txBody>
          <a:bodyPr wrap="square">
            <a:spAutoFit/>
          </a:bodyPr>
          <a:lstStyle/>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Content</a:t>
            </a:r>
          </a:p>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Internal facilitator guide</a:t>
            </a:r>
          </a:p>
          <a:p>
            <a:pPr marL="117475" marR="0" lvl="0" indent="-117475" algn="l" defTabSz="702422" rtl="0" eaLnBrk="1" fontAlgn="auto" latinLnBrk="0" hangingPunct="1">
              <a:lnSpc>
                <a:spcPct val="100000"/>
              </a:lnSpc>
              <a:spcBef>
                <a:spcPts val="181"/>
              </a:spcBef>
              <a:spcAft>
                <a:spcPts val="181"/>
              </a:spcAft>
              <a:buClrTx/>
              <a:buSzTx/>
              <a:buFont typeface="+mj-lt"/>
              <a:buAutoNum type="arabicPeriod"/>
              <a:tabLst/>
              <a:defRPr/>
            </a:pPr>
            <a:r>
              <a:rPr kumimoji="0" lang="en-GB" sz="93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Introduction: Trends shaping the industry of the future and purpose of visualizing the system </a:t>
            </a:r>
          </a:p>
          <a:p>
            <a:pPr marL="117475" marR="0" lvl="0" indent="-117475" algn="l" defTabSz="702422" rtl="0" eaLnBrk="1" fontAlgn="auto" latinLnBrk="0" hangingPunct="1">
              <a:lnSpc>
                <a:spcPct val="100000"/>
              </a:lnSpc>
              <a:spcBef>
                <a:spcPts val="181"/>
              </a:spcBef>
              <a:spcAft>
                <a:spcPts val="181"/>
              </a:spcAft>
              <a:buClrTx/>
              <a:buSzTx/>
              <a:buFont typeface="+mj-lt"/>
              <a:buAutoNum type="arabicPeriod"/>
              <a:tabLst/>
              <a:defRPr/>
            </a:pPr>
            <a:r>
              <a:rPr kumimoji="0" lang="en-GB" sz="93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Read the map: Explain the map layers and elements (layers, flow actors)</a:t>
            </a:r>
          </a:p>
          <a:p>
            <a:pPr marL="117475" marR="0" lvl="0" indent="-117475" algn="l" defTabSz="702422" rtl="0" eaLnBrk="1" fontAlgn="auto" latinLnBrk="0" hangingPunct="1">
              <a:lnSpc>
                <a:spcPct val="100000"/>
              </a:lnSpc>
              <a:spcBef>
                <a:spcPts val="181"/>
              </a:spcBef>
              <a:spcAft>
                <a:spcPts val="181"/>
              </a:spcAft>
              <a:buClrTx/>
              <a:buSzTx/>
              <a:buFont typeface="+mj-lt"/>
              <a:buAutoNum type="arabicPeriod"/>
              <a:tabLst/>
              <a:defRPr/>
            </a:pPr>
            <a:r>
              <a:rPr kumimoji="0" lang="en-GB" sz="93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Bring map to life: Brief examples of flows to relate to the map</a:t>
            </a:r>
          </a:p>
          <a:p>
            <a:pPr marL="117475" marR="0" lvl="0" indent="-117475" algn="l" defTabSz="702422" rtl="0" eaLnBrk="1" fontAlgn="auto" latinLnBrk="0" hangingPunct="1">
              <a:lnSpc>
                <a:spcPct val="100000"/>
              </a:lnSpc>
              <a:spcBef>
                <a:spcPts val="181"/>
              </a:spcBef>
              <a:spcAft>
                <a:spcPts val="181"/>
              </a:spcAft>
              <a:buClrTx/>
              <a:buSzTx/>
              <a:buFont typeface="+mj-lt"/>
              <a:buAutoNum type="arabicPeriod"/>
              <a:tabLst/>
              <a:defRPr/>
            </a:pPr>
            <a:r>
              <a:rPr kumimoji="0" lang="en-GB" sz="93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Final: Inspire to start building on the map</a:t>
            </a:r>
          </a:p>
        </p:txBody>
      </p:sp>
      <p:sp>
        <p:nvSpPr>
          <p:cNvPr id="38" name="TextBox 37">
            <a:extLst>
              <a:ext uri="{FF2B5EF4-FFF2-40B4-BE49-F238E27FC236}">
                <a16:creationId xmlns:a16="http://schemas.microsoft.com/office/drawing/2014/main" id="{C479E268-139F-802B-CF84-9323EA220047}"/>
              </a:ext>
            </a:extLst>
          </p:cNvPr>
          <p:cNvSpPr txBox="1"/>
          <p:nvPr/>
        </p:nvSpPr>
        <p:spPr>
          <a:xfrm>
            <a:off x="3642097" y="2781003"/>
            <a:ext cx="1497794" cy="665310"/>
          </a:xfrm>
          <a:prstGeom prst="rect">
            <a:avLst/>
          </a:prstGeom>
          <a:noFill/>
        </p:spPr>
        <p:txBody>
          <a:bodyPr wrap="square">
            <a:spAutoFit/>
          </a:bodyPr>
          <a:lstStyle/>
          <a:p>
            <a:pPr marL="0" marR="0" lvl="0" indent="0" algn="l" defTabSz="177808" rtl="0" eaLnBrk="1" fontAlgn="auto" latinLnBrk="0" hangingPunct="0">
              <a:lnSpc>
                <a:spcPct val="100000"/>
              </a:lnSpc>
              <a:spcBef>
                <a:spcPts val="181"/>
              </a:spcBef>
              <a:spcAft>
                <a:spcPts val="0"/>
              </a:spcAft>
              <a:buClrTx/>
              <a:buSzTx/>
              <a:buFontTx/>
              <a:buNone/>
              <a:tabLst/>
              <a:defRPr/>
            </a:pPr>
            <a:r>
              <a:rPr kumimoji="0" lang="en-GB" sz="931"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Creating understanding of the System Map – what it is, why it matters, and how to use it</a:t>
            </a:r>
          </a:p>
        </p:txBody>
      </p:sp>
      <p:sp>
        <p:nvSpPr>
          <p:cNvPr id="39" name="Rectangle 38">
            <a:extLst>
              <a:ext uri="{FF2B5EF4-FFF2-40B4-BE49-F238E27FC236}">
                <a16:creationId xmlns:a16="http://schemas.microsoft.com/office/drawing/2014/main" id="{7A14365E-E562-7E8D-6AD2-1B01BB284C31}"/>
              </a:ext>
            </a:extLst>
          </p:cNvPr>
          <p:cNvSpPr/>
          <p:nvPr/>
        </p:nvSpPr>
        <p:spPr>
          <a:xfrm>
            <a:off x="3642096" y="1914927"/>
            <a:ext cx="1497794" cy="821979"/>
          </a:xfrm>
          <a:custGeom>
            <a:avLst/>
            <a:gdLst>
              <a:gd name="csX0" fmla="*/ 0 w 1497794"/>
              <a:gd name="csY0" fmla="*/ 0 h 821979"/>
              <a:gd name="csX1" fmla="*/ 484287 w 1497794"/>
              <a:gd name="csY1" fmla="*/ 0 h 821979"/>
              <a:gd name="csX2" fmla="*/ 983551 w 1497794"/>
              <a:gd name="csY2" fmla="*/ 0 h 821979"/>
              <a:gd name="csX3" fmla="*/ 1497794 w 1497794"/>
              <a:gd name="csY3" fmla="*/ 0 h 821979"/>
              <a:gd name="csX4" fmla="*/ 1497794 w 1497794"/>
              <a:gd name="csY4" fmla="*/ 419209 h 821979"/>
              <a:gd name="csX5" fmla="*/ 1497794 w 1497794"/>
              <a:gd name="csY5" fmla="*/ 821979 h 821979"/>
              <a:gd name="csX6" fmla="*/ 983551 w 1497794"/>
              <a:gd name="csY6" fmla="*/ 821979 h 821979"/>
              <a:gd name="csX7" fmla="*/ 529221 w 1497794"/>
              <a:gd name="csY7" fmla="*/ 821979 h 821979"/>
              <a:gd name="csX8" fmla="*/ 0 w 1497794"/>
              <a:gd name="csY8" fmla="*/ 821979 h 821979"/>
              <a:gd name="csX9" fmla="*/ 0 w 1497794"/>
              <a:gd name="csY9" fmla="*/ 419209 h 821979"/>
              <a:gd name="csX10" fmla="*/ 0 w 1497794"/>
              <a:gd name="csY10" fmla="*/ 0 h 82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97794" h="821979" extrusionOk="0">
                <a:moveTo>
                  <a:pt x="0" y="0"/>
                </a:moveTo>
                <a:cubicBezTo>
                  <a:pt x="239102" y="16245"/>
                  <a:pt x="304479" y="17753"/>
                  <a:pt x="484287" y="0"/>
                </a:cubicBezTo>
                <a:cubicBezTo>
                  <a:pt x="664095" y="-17753"/>
                  <a:pt x="794047" y="18265"/>
                  <a:pt x="983551" y="0"/>
                </a:cubicBezTo>
                <a:cubicBezTo>
                  <a:pt x="1173055" y="-18265"/>
                  <a:pt x="1317003" y="-22852"/>
                  <a:pt x="1497794" y="0"/>
                </a:cubicBezTo>
                <a:cubicBezTo>
                  <a:pt x="1513846" y="129369"/>
                  <a:pt x="1484062" y="299778"/>
                  <a:pt x="1497794" y="419209"/>
                </a:cubicBezTo>
                <a:cubicBezTo>
                  <a:pt x="1511526" y="538640"/>
                  <a:pt x="1514620" y="728297"/>
                  <a:pt x="1497794" y="821979"/>
                </a:cubicBezTo>
                <a:cubicBezTo>
                  <a:pt x="1347399" y="798960"/>
                  <a:pt x="1189050" y="809143"/>
                  <a:pt x="983551" y="821979"/>
                </a:cubicBezTo>
                <a:cubicBezTo>
                  <a:pt x="778052" y="834815"/>
                  <a:pt x="652021" y="799592"/>
                  <a:pt x="529221" y="821979"/>
                </a:cubicBezTo>
                <a:cubicBezTo>
                  <a:pt x="406421" y="844367"/>
                  <a:pt x="202552" y="832140"/>
                  <a:pt x="0" y="821979"/>
                </a:cubicBezTo>
                <a:cubicBezTo>
                  <a:pt x="-2368" y="665861"/>
                  <a:pt x="11814" y="524055"/>
                  <a:pt x="0" y="419209"/>
                </a:cubicBezTo>
                <a:cubicBezTo>
                  <a:pt x="-11814" y="314363"/>
                  <a:pt x="17338" y="105270"/>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35817" rtl="0" eaLnBrk="1" fontAlgn="auto" latinLnBrk="0" hangingPunct="0">
              <a:lnSpc>
                <a:spcPct val="100000"/>
              </a:lnSpc>
              <a:spcBef>
                <a:spcPts val="1778"/>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System Map </a:t>
            </a:r>
            <a:b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30 min: Keynote presentation</a:t>
            </a:r>
          </a:p>
        </p:txBody>
      </p:sp>
      <p:sp>
        <p:nvSpPr>
          <p:cNvPr id="43" name="TextBox 42">
            <a:extLst>
              <a:ext uri="{FF2B5EF4-FFF2-40B4-BE49-F238E27FC236}">
                <a16:creationId xmlns:a16="http://schemas.microsoft.com/office/drawing/2014/main" id="{8DCDB482-669F-4C98-A8E2-7498FD4E351E}"/>
              </a:ext>
            </a:extLst>
          </p:cNvPr>
          <p:cNvSpPr txBox="1"/>
          <p:nvPr/>
        </p:nvSpPr>
        <p:spPr>
          <a:xfrm>
            <a:off x="9747953" y="1117425"/>
            <a:ext cx="2017146" cy="1898853"/>
          </a:xfrm>
          <a:prstGeom prst="rect">
            <a:avLst/>
          </a:prstGeom>
          <a:noFill/>
        </p:spPr>
        <p:txBody>
          <a:bodyPr wrap="square">
            <a:spAutoFit/>
          </a:bodyPr>
          <a:lstStyle/>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Content</a:t>
            </a:r>
          </a:p>
          <a:p>
            <a:pPr marL="0" marR="0" lvl="0" indent="0" algn="l" defTabSz="702422" rtl="0" eaLnBrk="1" fontAlgn="auto" latinLnBrk="0" hangingPunct="1">
              <a:lnSpc>
                <a:spcPct val="100000"/>
              </a:lnSpc>
              <a:spcBef>
                <a:spcPts val="181"/>
              </a:spcBef>
              <a:spcAft>
                <a:spcPts val="181"/>
              </a:spcAft>
              <a:buClrTx/>
              <a:buSzTx/>
              <a:buFontTx/>
              <a:buNone/>
              <a:tabLst/>
              <a:defRPr/>
            </a:pPr>
            <a:r>
              <a:rPr kumimoji="0" lang="en-GB" sz="931"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Internal facilitator guide</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Introduction and purpose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Background </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1: Place yourself on the map</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2: Map relationships and influences</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Exercise 3: Reflect on opportunities for collaboration</a:t>
            </a:r>
          </a:p>
          <a:p>
            <a:pPr marL="117475" marR="0" lvl="0" indent="-117475" algn="l" defTabSz="177808" rtl="0" eaLnBrk="1" fontAlgn="auto" latinLnBrk="0" hangingPunct="0">
              <a:lnSpc>
                <a:spcPct val="100000"/>
              </a:lnSpc>
              <a:spcBef>
                <a:spcPts val="233"/>
              </a:spcBef>
              <a:spcAft>
                <a:spcPts val="0"/>
              </a:spcAft>
              <a:buClrTx/>
              <a:buSzTx/>
              <a:buFont typeface="+mj-lt"/>
              <a:buAutoNum type="arabicPeriod"/>
              <a:tabLst/>
              <a:defRPr/>
            </a:pPr>
            <a:r>
              <a:rPr kumimoji="0" lang="en-GB" sz="931"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Wrap-up and group synthesis </a:t>
            </a:r>
          </a:p>
        </p:txBody>
      </p:sp>
      <p:sp>
        <p:nvSpPr>
          <p:cNvPr id="44" name="TextBox 43">
            <a:extLst>
              <a:ext uri="{FF2B5EF4-FFF2-40B4-BE49-F238E27FC236}">
                <a16:creationId xmlns:a16="http://schemas.microsoft.com/office/drawing/2014/main" id="{070BA898-E1BC-FCB8-5929-A4ABB7553B7A}"/>
              </a:ext>
            </a:extLst>
          </p:cNvPr>
          <p:cNvSpPr txBox="1"/>
          <p:nvPr/>
        </p:nvSpPr>
        <p:spPr>
          <a:xfrm>
            <a:off x="7992716" y="2781003"/>
            <a:ext cx="1497794" cy="665310"/>
          </a:xfrm>
          <a:prstGeom prst="rect">
            <a:avLst/>
          </a:prstGeom>
          <a:noFill/>
        </p:spPr>
        <p:txBody>
          <a:bodyPr wrap="square">
            <a:spAutoFit/>
          </a:bodyPr>
          <a:lstStyle/>
          <a:p>
            <a:pPr marL="0" marR="0" lvl="0" indent="0" algn="l" defTabSz="177808" rtl="0" eaLnBrk="1" fontAlgn="auto" latinLnBrk="0" hangingPunct="0">
              <a:lnSpc>
                <a:spcPct val="100000"/>
              </a:lnSpc>
              <a:spcBef>
                <a:spcPts val="181"/>
              </a:spcBef>
              <a:spcAft>
                <a:spcPts val="0"/>
              </a:spcAft>
              <a:buClrTx/>
              <a:buSzTx/>
              <a:buFontTx/>
              <a:buNone/>
              <a:tabLst/>
              <a:defRPr/>
            </a:pPr>
            <a:r>
              <a:rPr kumimoji="0" lang="en-GB" sz="931"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Opening discussion to familiarise with the map and identifying roles in the system</a:t>
            </a:r>
          </a:p>
        </p:txBody>
      </p:sp>
      <p:sp>
        <p:nvSpPr>
          <p:cNvPr id="45" name="Rectangle 44">
            <a:extLst>
              <a:ext uri="{FF2B5EF4-FFF2-40B4-BE49-F238E27FC236}">
                <a16:creationId xmlns:a16="http://schemas.microsoft.com/office/drawing/2014/main" id="{79272535-E6AC-5F03-B154-2B5A421FD9E0}"/>
              </a:ext>
            </a:extLst>
          </p:cNvPr>
          <p:cNvSpPr/>
          <p:nvPr/>
        </p:nvSpPr>
        <p:spPr>
          <a:xfrm>
            <a:off x="7992715" y="1914927"/>
            <a:ext cx="1497794" cy="821979"/>
          </a:xfrm>
          <a:custGeom>
            <a:avLst/>
            <a:gdLst>
              <a:gd name="csX0" fmla="*/ 0 w 1497794"/>
              <a:gd name="csY0" fmla="*/ 0 h 821979"/>
              <a:gd name="csX1" fmla="*/ 484287 w 1497794"/>
              <a:gd name="csY1" fmla="*/ 0 h 821979"/>
              <a:gd name="csX2" fmla="*/ 983551 w 1497794"/>
              <a:gd name="csY2" fmla="*/ 0 h 821979"/>
              <a:gd name="csX3" fmla="*/ 1497794 w 1497794"/>
              <a:gd name="csY3" fmla="*/ 0 h 821979"/>
              <a:gd name="csX4" fmla="*/ 1497794 w 1497794"/>
              <a:gd name="csY4" fmla="*/ 419209 h 821979"/>
              <a:gd name="csX5" fmla="*/ 1497794 w 1497794"/>
              <a:gd name="csY5" fmla="*/ 821979 h 821979"/>
              <a:gd name="csX6" fmla="*/ 983551 w 1497794"/>
              <a:gd name="csY6" fmla="*/ 821979 h 821979"/>
              <a:gd name="csX7" fmla="*/ 529221 w 1497794"/>
              <a:gd name="csY7" fmla="*/ 821979 h 821979"/>
              <a:gd name="csX8" fmla="*/ 0 w 1497794"/>
              <a:gd name="csY8" fmla="*/ 821979 h 821979"/>
              <a:gd name="csX9" fmla="*/ 0 w 1497794"/>
              <a:gd name="csY9" fmla="*/ 419209 h 821979"/>
              <a:gd name="csX10" fmla="*/ 0 w 1497794"/>
              <a:gd name="csY10" fmla="*/ 0 h 8219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97794" h="821979" extrusionOk="0">
                <a:moveTo>
                  <a:pt x="0" y="0"/>
                </a:moveTo>
                <a:cubicBezTo>
                  <a:pt x="239102" y="16245"/>
                  <a:pt x="304479" y="17753"/>
                  <a:pt x="484287" y="0"/>
                </a:cubicBezTo>
                <a:cubicBezTo>
                  <a:pt x="664095" y="-17753"/>
                  <a:pt x="794047" y="18265"/>
                  <a:pt x="983551" y="0"/>
                </a:cubicBezTo>
                <a:cubicBezTo>
                  <a:pt x="1173055" y="-18265"/>
                  <a:pt x="1317003" y="-22852"/>
                  <a:pt x="1497794" y="0"/>
                </a:cubicBezTo>
                <a:cubicBezTo>
                  <a:pt x="1513846" y="129369"/>
                  <a:pt x="1484062" y="299778"/>
                  <a:pt x="1497794" y="419209"/>
                </a:cubicBezTo>
                <a:cubicBezTo>
                  <a:pt x="1511526" y="538640"/>
                  <a:pt x="1514620" y="728297"/>
                  <a:pt x="1497794" y="821979"/>
                </a:cubicBezTo>
                <a:cubicBezTo>
                  <a:pt x="1347399" y="798960"/>
                  <a:pt x="1189050" y="809143"/>
                  <a:pt x="983551" y="821979"/>
                </a:cubicBezTo>
                <a:cubicBezTo>
                  <a:pt x="778052" y="834815"/>
                  <a:pt x="652021" y="799592"/>
                  <a:pt x="529221" y="821979"/>
                </a:cubicBezTo>
                <a:cubicBezTo>
                  <a:pt x="406421" y="844367"/>
                  <a:pt x="202552" y="832140"/>
                  <a:pt x="0" y="821979"/>
                </a:cubicBezTo>
                <a:cubicBezTo>
                  <a:pt x="-2368" y="665861"/>
                  <a:pt x="11814" y="524055"/>
                  <a:pt x="0" y="419209"/>
                </a:cubicBezTo>
                <a:cubicBezTo>
                  <a:pt x="-11814" y="314363"/>
                  <a:pt x="17338" y="105270"/>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35817" rtl="0" eaLnBrk="1" fontAlgn="auto" latinLnBrk="0" hangingPunct="0">
              <a:lnSpc>
                <a:spcPct val="100000"/>
              </a:lnSpc>
              <a:spcBef>
                <a:spcPts val="1778"/>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Workshop 1</a:t>
            </a:r>
            <a:br>
              <a:rPr kumimoji="0" lang="en-GB"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b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rPr>
              <a:t>60 min: Finding your role in the system</a:t>
            </a:r>
          </a:p>
        </p:txBody>
      </p:sp>
      <p:pic>
        <p:nvPicPr>
          <p:cNvPr id="47" name="Picture 46">
            <a:extLst>
              <a:ext uri="{FF2B5EF4-FFF2-40B4-BE49-F238E27FC236}">
                <a16:creationId xmlns:a16="http://schemas.microsoft.com/office/drawing/2014/main" id="{A5FCE1F9-CB23-5359-19AD-666F60A3EB31}"/>
              </a:ext>
            </a:extLst>
          </p:cNvPr>
          <p:cNvPicPr>
            <a:picLocks noChangeAspect="1"/>
          </p:cNvPicPr>
          <p:nvPr/>
        </p:nvPicPr>
        <p:blipFill>
          <a:blip r:embed="rId3"/>
          <a:stretch>
            <a:fillRect/>
          </a:stretch>
        </p:blipFill>
        <p:spPr>
          <a:xfrm>
            <a:off x="8030158" y="1162082"/>
            <a:ext cx="1244112" cy="699812"/>
          </a:xfrm>
          <a:prstGeom prst="rect">
            <a:avLst/>
          </a:prstGeom>
          <a:effectLst>
            <a:outerShdw blurRad="50800" dist="38100" dir="2700000" algn="tl" rotWithShape="0">
              <a:prstClr val="black">
                <a:alpha val="40000"/>
              </a:prstClr>
            </a:outerShdw>
          </a:effectLst>
        </p:spPr>
      </p:pic>
      <p:pic>
        <p:nvPicPr>
          <p:cNvPr id="58" name="Picture 57">
            <a:extLst>
              <a:ext uri="{FF2B5EF4-FFF2-40B4-BE49-F238E27FC236}">
                <a16:creationId xmlns:a16="http://schemas.microsoft.com/office/drawing/2014/main" id="{47017F86-0E7A-2BBD-DA3F-F37D0E10A22E}"/>
              </a:ext>
            </a:extLst>
          </p:cNvPr>
          <p:cNvPicPr>
            <a:picLocks noChangeAspect="1"/>
          </p:cNvPicPr>
          <p:nvPr/>
        </p:nvPicPr>
        <p:blipFill>
          <a:blip r:embed="rId4"/>
          <a:stretch>
            <a:fillRect/>
          </a:stretch>
        </p:blipFill>
        <p:spPr>
          <a:xfrm>
            <a:off x="3686298" y="3963033"/>
            <a:ext cx="1244113" cy="699813"/>
          </a:xfrm>
          <a:prstGeom prst="rect">
            <a:avLst/>
          </a:prstGeom>
          <a:effectLst>
            <a:outerShdw blurRad="50800" dist="38100" dir="2700000" algn="tl" rotWithShape="0">
              <a:prstClr val="black">
                <a:alpha val="40000"/>
              </a:prstClr>
            </a:outerShdw>
          </a:effectLst>
        </p:spPr>
      </p:pic>
      <p:pic>
        <p:nvPicPr>
          <p:cNvPr id="64" name="Picture 63">
            <a:extLst>
              <a:ext uri="{FF2B5EF4-FFF2-40B4-BE49-F238E27FC236}">
                <a16:creationId xmlns:a16="http://schemas.microsoft.com/office/drawing/2014/main" id="{70A30667-4BEE-85FC-F4AA-11B67A241BF8}"/>
              </a:ext>
            </a:extLst>
          </p:cNvPr>
          <p:cNvPicPr>
            <a:picLocks noChangeAspect="1"/>
          </p:cNvPicPr>
          <p:nvPr/>
        </p:nvPicPr>
        <p:blipFill>
          <a:blip r:embed="rId5"/>
          <a:stretch>
            <a:fillRect/>
          </a:stretch>
        </p:blipFill>
        <p:spPr>
          <a:xfrm>
            <a:off x="8036917" y="3963032"/>
            <a:ext cx="1244113" cy="699813"/>
          </a:xfrm>
          <a:prstGeom prst="rect">
            <a:avLst/>
          </a:prstGeom>
          <a:effectLst>
            <a:outerShdw blurRad="50800" dist="38100" dir="2700000" algn="tl" rotWithShape="0">
              <a:prstClr val="black">
                <a:alpha val="40000"/>
              </a:prstClr>
            </a:outerShdw>
          </a:effectLst>
        </p:spPr>
      </p:pic>
      <p:sp>
        <p:nvSpPr>
          <p:cNvPr id="66" name="TextBox 65">
            <a:extLst>
              <a:ext uri="{FF2B5EF4-FFF2-40B4-BE49-F238E27FC236}">
                <a16:creationId xmlns:a16="http://schemas.microsoft.com/office/drawing/2014/main" id="{7E91555C-056C-17A6-267A-128E5344EEF1}"/>
              </a:ext>
            </a:extLst>
          </p:cNvPr>
          <p:cNvSpPr txBox="1"/>
          <p:nvPr/>
        </p:nvSpPr>
        <p:spPr>
          <a:xfrm>
            <a:off x="368249" y="5915231"/>
            <a:ext cx="2953178" cy="846386"/>
          </a:xfrm>
          <a:prstGeom prst="rect">
            <a:avLst/>
          </a:prstGeom>
          <a:noFill/>
        </p:spPr>
        <p:txBody>
          <a:bodyPr wrap="square" lIns="91440" tIns="45720" rIns="91440" bIns="45720" anchor="t">
            <a:spAutoFit/>
          </a:bodyPr>
          <a:lstStyle/>
          <a:p>
            <a:pPr defTabSz="177808">
              <a:defRPr/>
            </a:pPr>
            <a:r>
              <a:rPr kumimoji="0" lang="en-GB" sz="700" b="1" i="0" u="none" strike="noStrike" kern="0" cap="none" spc="0" normalizeH="0" baseline="0" noProof="0">
                <a:ln>
                  <a:noFill/>
                </a:ln>
                <a:solidFill>
                  <a:prstClr val="black"/>
                </a:solidFill>
                <a:effectLst/>
                <a:uLnTx/>
                <a:uFillTx/>
                <a:latin typeface="Arial"/>
                <a:cs typeface="Arial"/>
                <a:sym typeface="Graphik Light"/>
              </a:rPr>
              <a:t>Contact Details: We are excited for you to use this material and spread the impact.</a:t>
            </a:r>
            <a:r>
              <a:rPr kumimoji="0" lang="en-GB" sz="700" b="0" i="0" u="none" strike="noStrike" kern="0" cap="none" spc="0" normalizeH="0" baseline="0" noProof="0">
                <a:ln>
                  <a:noFill/>
                </a:ln>
                <a:solidFill>
                  <a:prstClr val="black"/>
                </a:solidFill>
                <a:effectLst/>
                <a:uLnTx/>
                <a:uFillTx/>
                <a:latin typeface="Arial"/>
                <a:cs typeface="Arial"/>
                <a:sym typeface="Graphik Light"/>
              </a:rPr>
              <a:t> While the material is public, we ask that it be used with care and credit to support thoughtful, respectful dialogue and action. </a:t>
            </a:r>
            <a:r>
              <a:rPr kumimoji="0" lang="en-GB" sz="700" b="1" i="0" u="none" strike="noStrike" kern="0" cap="none" spc="0" normalizeH="0" baseline="0" noProof="0">
                <a:ln>
                  <a:noFill/>
                </a:ln>
                <a:solidFill>
                  <a:prstClr val="black"/>
                </a:solidFill>
                <a:effectLst/>
                <a:uLnTx/>
                <a:uFillTx/>
                <a:latin typeface="Arial"/>
                <a:cs typeface="Arial"/>
                <a:sym typeface="Graphik Light"/>
              </a:rPr>
              <a:t>For any questions </a:t>
            </a:r>
            <a:r>
              <a:rPr kumimoji="0" lang="en-GB" sz="700" b="0" i="0" u="none" strike="noStrike" kern="0" cap="none" spc="0" normalizeH="0" baseline="0" noProof="0">
                <a:ln>
                  <a:noFill/>
                </a:ln>
                <a:solidFill>
                  <a:prstClr val="black"/>
                </a:solidFill>
                <a:effectLst/>
                <a:uLnTx/>
                <a:uFillTx/>
                <a:latin typeface="Arial"/>
                <a:cs typeface="Arial"/>
                <a:sym typeface="Graphik Light"/>
              </a:rPr>
              <a:t>or clarification, we ask you to reach out to </a:t>
            </a:r>
            <a:r>
              <a:rPr kumimoji="0" lang="en-GB" sz="700" b="0" i="0" u="none" strike="noStrike" kern="0" cap="none" spc="0" normalizeH="0" baseline="0" noProof="0" dirty="0">
                <a:ln>
                  <a:noFill/>
                </a:ln>
                <a:solidFill>
                  <a:srgbClr val="FFFFFF"/>
                </a:solidFill>
                <a:effectLst/>
                <a:uLnTx/>
                <a:uFillTx/>
                <a:latin typeface="Arial"/>
                <a:cs typeface="Arial"/>
                <a:sym typeface="Graphik Light"/>
                <a:hlinkClick r:id="rId6"/>
              </a:rPr>
              <a:t>info@hmfoundation.com</a:t>
            </a:r>
            <a:r>
              <a:rPr kumimoji="0" lang="en-GB" sz="700" b="0" i="0" u="none" strike="noStrike" kern="0" cap="none" spc="0" normalizeH="0" baseline="0" noProof="0">
                <a:ln>
                  <a:noFill/>
                </a:ln>
                <a:solidFill>
                  <a:prstClr val="black"/>
                </a:solidFill>
                <a:effectLst/>
                <a:uLnTx/>
                <a:uFillTx/>
                <a:latin typeface="Arial"/>
                <a:cs typeface="Arial"/>
                <a:sym typeface="Graphik Light"/>
              </a:rPr>
              <a:t>. </a:t>
            </a:r>
            <a:r>
              <a:rPr kumimoji="0" lang="en-GB" sz="700" b="1" i="0" u="none" strike="noStrike" kern="0" cap="none" spc="0" normalizeH="0" baseline="0" noProof="0">
                <a:ln>
                  <a:noFill/>
                </a:ln>
                <a:solidFill>
                  <a:prstClr val="black"/>
                </a:solidFill>
                <a:effectLst/>
                <a:uLnTx/>
                <a:uFillTx/>
                <a:latin typeface="Arial"/>
                <a:cs typeface="Arial"/>
                <a:sym typeface="Graphik Light"/>
              </a:rPr>
              <a:t>You can credit us </a:t>
            </a:r>
            <a:r>
              <a:rPr kumimoji="0" lang="en-GB" sz="700" b="0" i="0" u="none" strike="noStrike" kern="0" cap="none" spc="0" normalizeH="0" baseline="0" noProof="0">
                <a:ln>
                  <a:noFill/>
                </a:ln>
                <a:solidFill>
                  <a:prstClr val="black"/>
                </a:solidFill>
                <a:effectLst/>
                <a:uLnTx/>
                <a:uFillTx/>
                <a:latin typeface="Arial"/>
                <a:cs typeface="Arial"/>
                <a:sym typeface="Graphik Light"/>
              </a:rPr>
              <a:t>in any preferred way, but here is a suggestion </a:t>
            </a:r>
            <a:r>
              <a:rPr kumimoji="0" lang="en-GB" sz="700" b="0" i="0" u="none" strike="noStrike" kern="0" cap="none" spc="0" normalizeH="0" baseline="0" noProof="0" dirty="0">
                <a:ln>
                  <a:noFill/>
                </a:ln>
                <a:solidFill>
                  <a:prstClr val="black"/>
                </a:solidFill>
                <a:effectLst/>
                <a:uLnTx/>
                <a:uFillTx/>
                <a:latin typeface="Arial"/>
                <a:cs typeface="Arial"/>
                <a:sym typeface="Graphik Light"/>
                <a:hlinkClick r:id="rId7">
                  <a:extLst>
                    <a:ext uri="{A12FA001-AC4F-418D-AE19-62706E023703}">
                      <ahyp:hlinkClr xmlns:ahyp="http://schemas.microsoft.com/office/drawing/2018/hyperlinkcolor" val="tx"/>
                    </a:ext>
                  </a:extLst>
                </a:hlinkClick>
              </a:rPr>
              <a:t>hmfoundation.com/</a:t>
            </a:r>
            <a:r>
              <a:rPr lang="en-GB" sz="700" kern="0" dirty="0">
                <a:solidFill>
                  <a:prstClr val="black"/>
                </a:solidFill>
                <a:latin typeface="Arial"/>
                <a:cs typeface="Arial"/>
                <a:sym typeface="Graphik Light"/>
                <a:hlinkClick r:id="rId7">
                  <a:extLst>
                    <a:ext uri="{A12FA001-AC4F-418D-AE19-62706E023703}">
                      <ahyp:hlinkClr xmlns:ahyp="http://schemas.microsoft.com/office/drawing/2018/hyperlinkcolor" val="tx"/>
                    </a:ext>
                  </a:extLst>
                </a:hlinkClick>
              </a:rPr>
              <a:t>system-map-toolkit-and-guiding-material</a:t>
            </a:r>
            <a:r>
              <a:rPr kumimoji="0" lang="en-GB" sz="700" b="0" i="0" u="none" strike="noStrike" kern="0" cap="none" spc="0" normalizeH="0" baseline="0" noProof="0" dirty="0">
                <a:ln>
                  <a:noFill/>
                </a:ln>
                <a:solidFill>
                  <a:prstClr val="black"/>
                </a:solidFill>
                <a:effectLst/>
                <a:uLnTx/>
                <a:uFillTx/>
                <a:latin typeface="Arial"/>
                <a:cs typeface="Arial"/>
                <a:sym typeface="Graphik Light"/>
                <a:hlinkClick r:id="rId7">
                  <a:extLst>
                    <a:ext uri="{A12FA001-AC4F-418D-AE19-62706E023703}">
                      <ahyp:hlinkClr xmlns:ahyp="http://schemas.microsoft.com/office/drawing/2018/hyperlinkcolor" val="tx"/>
                    </a:ext>
                  </a:extLst>
                </a:hlinkClick>
              </a:rPr>
              <a:t>/</a:t>
            </a:r>
            <a:r>
              <a:rPr lang="en-GB" sz="700" kern="0" dirty="0">
                <a:solidFill>
                  <a:prstClr val="black"/>
                </a:solidFill>
                <a:latin typeface="Arial"/>
                <a:cs typeface="Arial"/>
                <a:sym typeface="Graphik Light"/>
              </a:rPr>
              <a:t> </a:t>
            </a:r>
            <a:endParaRPr lang="en-GB" sz="7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64C6EAD-CA76-71BB-0E32-C0D3966F06D7}"/>
              </a:ext>
            </a:extLst>
          </p:cNvPr>
          <p:cNvGrpSpPr/>
          <p:nvPr/>
        </p:nvGrpSpPr>
        <p:grpSpPr>
          <a:xfrm>
            <a:off x="466725" y="210163"/>
            <a:ext cx="6292531" cy="252068"/>
            <a:chOff x="479424" y="291943"/>
            <a:chExt cx="6292531" cy="252068"/>
          </a:xfrm>
        </p:grpSpPr>
        <p:sp>
          <p:nvSpPr>
            <p:cNvPr id="3" name="Rounded Rectangle 12">
              <a:extLst>
                <a:ext uri="{FF2B5EF4-FFF2-40B4-BE49-F238E27FC236}">
                  <a16:creationId xmlns:a16="http://schemas.microsoft.com/office/drawing/2014/main" id="{75F283D3-DE7B-F066-C6B7-96881D0E10CE}"/>
                </a:ext>
              </a:extLst>
            </p:cNvPr>
            <p:cNvSpPr/>
            <p:nvPr/>
          </p:nvSpPr>
          <p:spPr>
            <a:xfrm>
              <a:off x="5305425"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4" name="Rounded Rectangle 13">
              <a:extLst>
                <a:ext uri="{FF2B5EF4-FFF2-40B4-BE49-F238E27FC236}">
                  <a16:creationId xmlns:a16="http://schemas.microsoft.com/office/drawing/2014/main" id="{5460170C-9E47-A57D-2C7D-82F7157BAA87}"/>
                </a:ext>
              </a:extLst>
            </p:cNvPr>
            <p:cNvSpPr/>
            <p:nvPr/>
          </p:nvSpPr>
          <p:spPr>
            <a:xfrm>
              <a:off x="3696758" y="291943"/>
              <a:ext cx="1466530" cy="252068"/>
            </a:xfrm>
            <a:prstGeom prst="roundRect">
              <a:avLst>
                <a:gd name="adj" fmla="val 0"/>
              </a:avLst>
            </a:prstGeom>
            <a:solidFill>
              <a:srgbClr val="FFB7A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5" name="Rounded Rectangle 14">
              <a:extLst>
                <a:ext uri="{FF2B5EF4-FFF2-40B4-BE49-F238E27FC236}">
                  <a16:creationId xmlns:a16="http://schemas.microsoft.com/office/drawing/2014/main" id="{C9B902C7-28F8-D1A1-355F-D653A79EFE3A}"/>
                </a:ext>
              </a:extLst>
            </p:cNvPr>
            <p:cNvSpPr/>
            <p:nvPr/>
          </p:nvSpPr>
          <p:spPr>
            <a:xfrm>
              <a:off x="2088091"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sp>
          <p:nvSpPr>
            <p:cNvPr id="13" name="Rounded Rectangle 12">
              <a:extLst>
                <a:ext uri="{FF2B5EF4-FFF2-40B4-BE49-F238E27FC236}">
                  <a16:creationId xmlns:a16="http://schemas.microsoft.com/office/drawing/2014/main" id="{85CEFF59-7A2C-CA09-E61E-BA32C9EE6A7D}"/>
                </a:ext>
              </a:extLst>
            </p:cNvPr>
            <p:cNvSpPr/>
            <p:nvPr/>
          </p:nvSpPr>
          <p:spPr>
            <a:xfrm>
              <a:off x="479424"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PRESENTATION</a:t>
              </a:r>
            </a:p>
          </p:txBody>
        </p:sp>
      </p:grpSp>
    </p:spTree>
    <p:extLst>
      <p:ext uri="{BB962C8B-B14F-4D97-AF65-F5344CB8AC3E}">
        <p14:creationId xmlns:p14="http://schemas.microsoft.com/office/powerpoint/2010/main" val="1316760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FA2BA9-FB93-E228-B2DC-07223AE90A25}"/>
              </a:ext>
            </a:extLst>
          </p:cNvPr>
          <p:cNvSpPr/>
          <p:nvPr/>
        </p:nvSpPr>
        <p:spPr>
          <a:xfrm>
            <a:off x="4103030" y="0"/>
            <a:ext cx="8088970" cy="6858000"/>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3" name="Date Placeholder 2">
            <a:extLst>
              <a:ext uri="{FF2B5EF4-FFF2-40B4-BE49-F238E27FC236}">
                <a16:creationId xmlns:a16="http://schemas.microsoft.com/office/drawing/2014/main" id="{F3246D45-A0E8-2F51-36C9-B400C6828BDF}"/>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ounded Rectangle 4">
            <a:extLst>
              <a:ext uri="{FF2B5EF4-FFF2-40B4-BE49-F238E27FC236}">
                <a16:creationId xmlns:a16="http://schemas.microsoft.com/office/drawing/2014/main" id="{05C5A032-7BC3-0F56-C029-11D09E51426A}"/>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6" name="Rectangle 5">
            <a:extLst>
              <a:ext uri="{FF2B5EF4-FFF2-40B4-BE49-F238E27FC236}">
                <a16:creationId xmlns:a16="http://schemas.microsoft.com/office/drawing/2014/main" id="{8AB46EDF-1619-4955-BD18-EFBBD1F52227}"/>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339C0D15-B196-998A-47DB-53DA061AA12D}"/>
              </a:ext>
            </a:extLst>
          </p:cNvPr>
          <p:cNvSpPr/>
          <p:nvPr/>
        </p:nvSpPr>
        <p:spPr>
          <a:xfrm>
            <a:off x="1790478" y="291081"/>
            <a:ext cx="1055851" cy="256344"/>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0856A50D-06A4-2E25-75A5-63050A72A7A9}"/>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7688F899-5BC1-1558-9927-FA510501AFF9}"/>
              </a:ext>
            </a:extLst>
          </p:cNvPr>
          <p:cNvSpPr/>
          <p:nvPr/>
        </p:nvSpPr>
        <p:spPr>
          <a:xfrm>
            <a:off x="4103030" y="291081"/>
            <a:ext cx="1055851" cy="256344"/>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4D60880E-5BB2-EA76-22CA-B0651FA50FC9}"/>
              </a:ext>
            </a:extLst>
          </p:cNvPr>
          <p:cNvSpPr/>
          <p:nvPr/>
        </p:nvSpPr>
        <p:spPr>
          <a:xfrm>
            <a:off x="5259306" y="291081"/>
            <a:ext cx="1055851" cy="256344"/>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0CB949E1-E742-3496-526E-73829AB0A3ED}"/>
              </a:ext>
            </a:extLst>
          </p:cNvPr>
          <p:cNvSpPr/>
          <p:nvPr/>
        </p:nvSpPr>
        <p:spPr>
          <a:xfrm>
            <a:off x="6413736" y="291081"/>
            <a:ext cx="1055851" cy="256344"/>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4</a:t>
            </a:r>
          </a:p>
        </p:txBody>
      </p:sp>
      <p:sp>
        <p:nvSpPr>
          <p:cNvPr id="12" name="Rectangle 11">
            <a:extLst>
              <a:ext uri="{FF2B5EF4-FFF2-40B4-BE49-F238E27FC236}">
                <a16:creationId xmlns:a16="http://schemas.microsoft.com/office/drawing/2014/main" id="{E57E7D94-A1F3-0A0D-C597-4038C9DFC5FB}"/>
              </a:ext>
            </a:extLst>
          </p:cNvPr>
          <p:cNvSpPr/>
          <p:nvPr/>
        </p:nvSpPr>
        <p:spPr>
          <a:xfrm>
            <a:off x="7568166" y="291081"/>
            <a:ext cx="811453" cy="256344"/>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4" name="Title 1">
            <a:extLst>
              <a:ext uri="{FF2B5EF4-FFF2-40B4-BE49-F238E27FC236}">
                <a16:creationId xmlns:a16="http://schemas.microsoft.com/office/drawing/2014/main" id="{8CD41ECE-78E5-A44B-22E4-0DFEB3E90AA8}"/>
              </a:ext>
            </a:extLst>
          </p:cNvPr>
          <p:cNvSpPr txBox="1">
            <a:spLocks/>
          </p:cNvSpPr>
          <p:nvPr/>
        </p:nvSpPr>
        <p:spPr>
          <a:xfrm>
            <a:off x="558631" y="755903"/>
            <a:ext cx="3190875" cy="1072897"/>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Each force create impact on the fashion system </a:t>
            </a:r>
          </a:p>
        </p:txBody>
      </p:sp>
      <p:sp>
        <p:nvSpPr>
          <p:cNvPr id="15" name="Rectangle 14">
            <a:extLst>
              <a:ext uri="{FF2B5EF4-FFF2-40B4-BE49-F238E27FC236}">
                <a16:creationId xmlns:a16="http://schemas.microsoft.com/office/drawing/2014/main" id="{85B39018-751F-10ED-A4B4-B7E708869143}"/>
              </a:ext>
            </a:extLst>
          </p:cNvPr>
          <p:cNvSpPr/>
          <p:nvPr/>
        </p:nvSpPr>
        <p:spPr>
          <a:xfrm>
            <a:off x="478219" y="2037278"/>
            <a:ext cx="3190875" cy="335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Systemic forces matter because they help to reveal root causes </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of challenges in the system and to inspire change that creates meaningful impact.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Some forces are very obvious - overconsumption as the norm, for example. Others are less visible - power imbalances, </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for example.</a:t>
            </a: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b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Some forces are uncomfortable to talk about, but if we don’t name them, we can’t shift them.</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16" name="TextBox 15">
            <a:extLst>
              <a:ext uri="{FF2B5EF4-FFF2-40B4-BE49-F238E27FC236}">
                <a16:creationId xmlns:a16="http://schemas.microsoft.com/office/drawing/2014/main" id="{DF6B45D0-23A8-37F4-D808-83C659D1C8C1}"/>
              </a:ext>
            </a:extLst>
          </p:cNvPr>
          <p:cNvSpPr txBox="1"/>
          <p:nvPr/>
        </p:nvSpPr>
        <p:spPr>
          <a:xfrm>
            <a:off x="4469499" y="698753"/>
            <a:ext cx="45737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Systemic forces impact</a:t>
            </a:r>
          </a:p>
        </p:txBody>
      </p:sp>
      <p:sp>
        <p:nvSpPr>
          <p:cNvPr id="22" name="Rectangle: Rounded Corners 42">
            <a:extLst>
              <a:ext uri="{FF2B5EF4-FFF2-40B4-BE49-F238E27FC236}">
                <a16:creationId xmlns:a16="http://schemas.microsoft.com/office/drawing/2014/main" id="{23441670-AF3B-B1DC-D751-A3CC01967CF6}"/>
              </a:ext>
            </a:extLst>
          </p:cNvPr>
          <p:cNvSpPr/>
          <p:nvPr/>
        </p:nvSpPr>
        <p:spPr>
          <a:xfrm>
            <a:off x="4547148" y="1016642"/>
            <a:ext cx="2300645" cy="282483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ysClr val="windowText" lastClr="000000"/>
              </a:solidFill>
              <a:effectLst/>
              <a:uLnTx/>
              <a:uFillTx/>
              <a:latin typeface="Helvetica Neue Light" panose="02000403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ysClr val="windowText" lastClr="000000"/>
              </a:solidFill>
              <a:effectLst/>
              <a:uLnTx/>
              <a:uFillTx/>
              <a:latin typeface="HelveticaNeueLT Pro 55 Roman"/>
              <a:ea typeface="+mn-ea"/>
              <a:cs typeface="+mn-cs"/>
            </a:endParaRPr>
          </a:p>
        </p:txBody>
      </p:sp>
      <p:pic>
        <p:nvPicPr>
          <p:cNvPr id="23" name="Picture 22" descr="A white and black logo&#10;&#10;AI-generated content may be incorrect.">
            <a:extLst>
              <a:ext uri="{FF2B5EF4-FFF2-40B4-BE49-F238E27FC236}">
                <a16:creationId xmlns:a16="http://schemas.microsoft.com/office/drawing/2014/main" id="{86E30D5E-39D8-E2A3-D9FE-CD9707598E39}"/>
              </a:ext>
            </a:extLst>
          </p:cNvPr>
          <p:cNvPicPr>
            <a:picLocks noChangeAspect="1"/>
          </p:cNvPicPr>
          <p:nvPr/>
        </p:nvPicPr>
        <p:blipFill>
          <a:blip r:embed="rId2"/>
          <a:srcRect l="8064" t="14182" r="3585" b="16280"/>
          <a:stretch>
            <a:fillRect/>
          </a:stretch>
        </p:blipFill>
        <p:spPr>
          <a:xfrm>
            <a:off x="4851352" y="1178436"/>
            <a:ext cx="1166142" cy="903497"/>
          </a:xfrm>
          <a:prstGeom prst="rect">
            <a:avLst/>
          </a:prstGeom>
        </p:spPr>
      </p:pic>
      <p:sp>
        <p:nvSpPr>
          <p:cNvPr id="25" name="TextBox 24">
            <a:extLst>
              <a:ext uri="{FF2B5EF4-FFF2-40B4-BE49-F238E27FC236}">
                <a16:creationId xmlns:a16="http://schemas.microsoft.com/office/drawing/2014/main" id="{6CD41685-243D-323F-7CAB-81D274FB0878}"/>
              </a:ext>
            </a:extLst>
          </p:cNvPr>
          <p:cNvSpPr txBox="1"/>
          <p:nvPr/>
        </p:nvSpPr>
        <p:spPr>
          <a:xfrm>
            <a:off x="4674683" y="2148032"/>
            <a:ext cx="215025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Climate narratives </a:t>
            </a:r>
            <a:br>
              <a:rPr kumimoji="0" lang="en-GB"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shape how people and organisations frame climate change—whether as a shared systemic challenge, </a:t>
            </a:r>
            <a:br>
              <a:rPr kumimoji="0" lang="en-GB"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 compliance issue, or something distant and abstract.</a:t>
            </a:r>
          </a:p>
        </p:txBody>
      </p:sp>
      <p:sp>
        <p:nvSpPr>
          <p:cNvPr id="32" name="Rectangle: Rounded Corners 42">
            <a:extLst>
              <a:ext uri="{FF2B5EF4-FFF2-40B4-BE49-F238E27FC236}">
                <a16:creationId xmlns:a16="http://schemas.microsoft.com/office/drawing/2014/main" id="{9E0732D8-1E31-336C-F087-514B0DAFD94C}"/>
              </a:ext>
            </a:extLst>
          </p:cNvPr>
          <p:cNvSpPr/>
          <p:nvPr/>
        </p:nvSpPr>
        <p:spPr>
          <a:xfrm>
            <a:off x="6993168" y="1016642"/>
            <a:ext cx="2300645" cy="282483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ysClr val="windowText" lastClr="000000"/>
              </a:solidFill>
              <a:effectLst/>
              <a:uLnTx/>
              <a:uFillTx/>
              <a:latin typeface="Helvetica Neue Light" panose="02000403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ysClr val="windowText" lastClr="000000"/>
              </a:solidFill>
              <a:effectLst/>
              <a:uLnTx/>
              <a:uFillTx/>
              <a:latin typeface="HelveticaNeueLT Pro 55 Roman"/>
              <a:ea typeface="+mn-ea"/>
              <a:cs typeface="+mn-cs"/>
            </a:endParaRPr>
          </a:p>
        </p:txBody>
      </p:sp>
      <p:sp>
        <p:nvSpPr>
          <p:cNvPr id="34" name="TextBox 33">
            <a:extLst>
              <a:ext uri="{FF2B5EF4-FFF2-40B4-BE49-F238E27FC236}">
                <a16:creationId xmlns:a16="http://schemas.microsoft.com/office/drawing/2014/main" id="{78D537BC-D716-CB3A-9992-F7EAA3A59C89}"/>
              </a:ext>
            </a:extLst>
          </p:cNvPr>
          <p:cNvSpPr txBox="1"/>
          <p:nvPr/>
        </p:nvSpPr>
        <p:spPr>
          <a:xfrm>
            <a:off x="7120703" y="2148032"/>
            <a:ext cx="21502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Profit centredness </a:t>
            </a:r>
            <a:r>
              <a:rPr kumimoji="0" lang="en-GB"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drives the fashion system to prioritise short-term financial performance, shaping decisions on design, sourcing, speed, and scale.</a:t>
            </a:r>
          </a:p>
        </p:txBody>
      </p:sp>
      <p:sp>
        <p:nvSpPr>
          <p:cNvPr id="35" name="Rectangle: Rounded Corners 42">
            <a:extLst>
              <a:ext uri="{FF2B5EF4-FFF2-40B4-BE49-F238E27FC236}">
                <a16:creationId xmlns:a16="http://schemas.microsoft.com/office/drawing/2014/main" id="{753F7416-E80F-97D1-3AF5-CEA135742B83}"/>
              </a:ext>
            </a:extLst>
          </p:cNvPr>
          <p:cNvSpPr/>
          <p:nvPr/>
        </p:nvSpPr>
        <p:spPr>
          <a:xfrm>
            <a:off x="9439188" y="1016642"/>
            <a:ext cx="2300645" cy="282483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ysClr val="windowText" lastClr="000000"/>
              </a:solidFill>
              <a:effectLst/>
              <a:uLnTx/>
              <a:uFillTx/>
              <a:latin typeface="Helvetica Neue Light" panose="02000403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ysClr val="windowText" lastClr="000000"/>
              </a:solidFill>
              <a:effectLst/>
              <a:uLnTx/>
              <a:uFillTx/>
              <a:latin typeface="HelveticaNeueLT Pro 55 Roman"/>
              <a:ea typeface="+mn-ea"/>
              <a:cs typeface="+mn-cs"/>
            </a:endParaRPr>
          </a:p>
        </p:txBody>
      </p:sp>
      <p:sp>
        <p:nvSpPr>
          <p:cNvPr id="37" name="TextBox 36">
            <a:extLst>
              <a:ext uri="{FF2B5EF4-FFF2-40B4-BE49-F238E27FC236}">
                <a16:creationId xmlns:a16="http://schemas.microsoft.com/office/drawing/2014/main" id="{326B4C7D-4387-029B-D9E0-E50168223ADB}"/>
              </a:ext>
            </a:extLst>
          </p:cNvPr>
          <p:cNvSpPr txBox="1"/>
          <p:nvPr/>
        </p:nvSpPr>
        <p:spPr>
          <a:xfrm>
            <a:off x="9566723" y="2148032"/>
            <a:ext cx="215025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Overconsumption as the norm </a:t>
            </a:r>
            <a:r>
              <a:rPr kumimoji="0" lang="en-GB"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has designed the fashion system around high volumes, low prices, and rapid change, increasing pressure on resources and people.</a:t>
            </a:r>
          </a:p>
        </p:txBody>
      </p:sp>
      <p:sp>
        <p:nvSpPr>
          <p:cNvPr id="47" name="Rectangle: Rounded Corners 42">
            <a:extLst>
              <a:ext uri="{FF2B5EF4-FFF2-40B4-BE49-F238E27FC236}">
                <a16:creationId xmlns:a16="http://schemas.microsoft.com/office/drawing/2014/main" id="{D285BC5D-2CBB-80C3-1B66-CB5FEBA45E8C}"/>
              </a:ext>
            </a:extLst>
          </p:cNvPr>
          <p:cNvSpPr/>
          <p:nvPr/>
        </p:nvSpPr>
        <p:spPr>
          <a:xfrm>
            <a:off x="4524288" y="3977012"/>
            <a:ext cx="2300645" cy="255694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ysClr val="windowText" lastClr="000000"/>
              </a:solidFill>
              <a:effectLst/>
              <a:uLnTx/>
              <a:uFillTx/>
              <a:latin typeface="Helvetica Neue Light" panose="02000403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ysClr val="windowText" lastClr="000000"/>
              </a:solidFill>
              <a:effectLst/>
              <a:uLnTx/>
              <a:uFillTx/>
              <a:latin typeface="HelveticaNeueLT Pro 55 Roman"/>
              <a:ea typeface="+mn-ea"/>
              <a:cs typeface="+mn-cs"/>
            </a:endParaRPr>
          </a:p>
        </p:txBody>
      </p:sp>
      <p:sp>
        <p:nvSpPr>
          <p:cNvPr id="49" name="TextBox 48">
            <a:extLst>
              <a:ext uri="{FF2B5EF4-FFF2-40B4-BE49-F238E27FC236}">
                <a16:creationId xmlns:a16="http://schemas.microsoft.com/office/drawing/2014/main" id="{4FC60929-71F8-0878-A789-D94DB1EB12F7}"/>
              </a:ext>
            </a:extLst>
          </p:cNvPr>
          <p:cNvSpPr txBox="1"/>
          <p:nvPr/>
        </p:nvSpPr>
        <p:spPr>
          <a:xfrm>
            <a:off x="4651823" y="5108402"/>
            <a:ext cx="21502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Cultural uniformity </a:t>
            </a:r>
            <a:r>
              <a:rPr kumimoji="0" lang="en-GB"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has shifted the fashion system away from local knowledge and practices toward standardised global approaches.</a:t>
            </a:r>
          </a:p>
        </p:txBody>
      </p:sp>
      <p:sp>
        <p:nvSpPr>
          <p:cNvPr id="50" name="Rectangle: Rounded Corners 42">
            <a:extLst>
              <a:ext uri="{FF2B5EF4-FFF2-40B4-BE49-F238E27FC236}">
                <a16:creationId xmlns:a16="http://schemas.microsoft.com/office/drawing/2014/main" id="{583A1810-B1B0-3F18-C0F3-B2D8BC5525AD}"/>
              </a:ext>
            </a:extLst>
          </p:cNvPr>
          <p:cNvSpPr/>
          <p:nvPr/>
        </p:nvSpPr>
        <p:spPr>
          <a:xfrm>
            <a:off x="6970308" y="3977012"/>
            <a:ext cx="2300645" cy="255694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ysClr val="windowText" lastClr="000000"/>
              </a:solidFill>
              <a:effectLst/>
              <a:uLnTx/>
              <a:uFillTx/>
              <a:latin typeface="Helvetica Neue Light" panose="02000403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ysClr val="windowText" lastClr="000000"/>
              </a:solidFill>
              <a:effectLst/>
              <a:uLnTx/>
              <a:uFillTx/>
              <a:latin typeface="HelveticaNeueLT Pro 55 Roman"/>
              <a:ea typeface="+mn-ea"/>
              <a:cs typeface="+mn-cs"/>
            </a:endParaRPr>
          </a:p>
        </p:txBody>
      </p:sp>
      <p:sp>
        <p:nvSpPr>
          <p:cNvPr id="52" name="TextBox 51">
            <a:extLst>
              <a:ext uri="{FF2B5EF4-FFF2-40B4-BE49-F238E27FC236}">
                <a16:creationId xmlns:a16="http://schemas.microsoft.com/office/drawing/2014/main" id="{8E47F720-7C19-ED64-2E33-4901245E6597}"/>
              </a:ext>
            </a:extLst>
          </p:cNvPr>
          <p:cNvSpPr txBox="1"/>
          <p:nvPr/>
        </p:nvSpPr>
        <p:spPr>
          <a:xfrm>
            <a:off x="7097843" y="5108402"/>
            <a:ext cx="215025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Inequalities of power </a:t>
            </a:r>
            <a:r>
              <a:rPr kumimoji="0" lang="en-GB"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has led to decision-making often favouring brands over manufacturers and suppliers while placing workers on the ground at a disadvantage.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57" name="Picture 56" descr="A white lips with black text&#10;&#10;AI-generated content may be incorrect.">
            <a:extLst>
              <a:ext uri="{FF2B5EF4-FFF2-40B4-BE49-F238E27FC236}">
                <a16:creationId xmlns:a16="http://schemas.microsoft.com/office/drawing/2014/main" id="{339DE0DC-AE41-C893-EE57-3CB4EEF7525B}"/>
              </a:ext>
            </a:extLst>
          </p:cNvPr>
          <p:cNvPicPr>
            <a:picLocks noChangeAspect="1"/>
          </p:cNvPicPr>
          <p:nvPr/>
        </p:nvPicPr>
        <p:blipFill>
          <a:blip r:embed="rId3"/>
          <a:srcRect l="6904" t="14181" r="4913" b="8957"/>
          <a:stretch>
            <a:fillRect/>
          </a:stretch>
        </p:blipFill>
        <p:spPr>
          <a:xfrm>
            <a:off x="7251505" y="1108517"/>
            <a:ext cx="1173034" cy="1006466"/>
          </a:xfrm>
          <a:prstGeom prst="rect">
            <a:avLst/>
          </a:prstGeom>
        </p:spPr>
      </p:pic>
      <p:pic>
        <p:nvPicPr>
          <p:cNvPr id="59" name="Picture 58" descr="A white and black logo&#10;&#10;AI-generated content may be incorrect.">
            <a:extLst>
              <a:ext uri="{FF2B5EF4-FFF2-40B4-BE49-F238E27FC236}">
                <a16:creationId xmlns:a16="http://schemas.microsoft.com/office/drawing/2014/main" id="{0A0972A4-13A0-88FD-60A0-2EF38287BA9D}"/>
              </a:ext>
            </a:extLst>
          </p:cNvPr>
          <p:cNvPicPr>
            <a:picLocks noChangeAspect="1"/>
          </p:cNvPicPr>
          <p:nvPr/>
        </p:nvPicPr>
        <p:blipFill>
          <a:blip r:embed="rId4"/>
          <a:srcRect l="9620" t="14182" r="11027" b="14229"/>
          <a:stretch>
            <a:fillRect/>
          </a:stretch>
        </p:blipFill>
        <p:spPr>
          <a:xfrm>
            <a:off x="9722902" y="1183358"/>
            <a:ext cx="1114614" cy="989850"/>
          </a:xfrm>
          <a:prstGeom prst="rect">
            <a:avLst/>
          </a:prstGeom>
        </p:spPr>
      </p:pic>
      <p:pic>
        <p:nvPicPr>
          <p:cNvPr id="61" name="Picture 60" descr="A white lips with black background&#10;&#10;AI-generated content may be incorrect.">
            <a:extLst>
              <a:ext uri="{FF2B5EF4-FFF2-40B4-BE49-F238E27FC236}">
                <a16:creationId xmlns:a16="http://schemas.microsoft.com/office/drawing/2014/main" id="{A7532777-FCE2-3892-C18D-76A435C7C8C7}"/>
              </a:ext>
            </a:extLst>
          </p:cNvPr>
          <p:cNvPicPr>
            <a:picLocks noChangeAspect="1"/>
          </p:cNvPicPr>
          <p:nvPr/>
        </p:nvPicPr>
        <p:blipFill>
          <a:blip r:embed="rId5"/>
          <a:srcRect l="5152" t="14182" r="3727" b="16280"/>
          <a:stretch>
            <a:fillRect/>
          </a:stretch>
        </p:blipFill>
        <p:spPr>
          <a:xfrm>
            <a:off x="4651823" y="4136806"/>
            <a:ext cx="1203150" cy="903827"/>
          </a:xfrm>
          <a:prstGeom prst="rect">
            <a:avLst/>
          </a:prstGeom>
        </p:spPr>
      </p:pic>
      <p:pic>
        <p:nvPicPr>
          <p:cNvPr id="63" name="Picture 62" descr="A white and black logo&#10;&#10;AI-generated content may be incorrect.">
            <a:extLst>
              <a:ext uri="{FF2B5EF4-FFF2-40B4-BE49-F238E27FC236}">
                <a16:creationId xmlns:a16="http://schemas.microsoft.com/office/drawing/2014/main" id="{B4C2A6C6-C1B9-E0F0-E89F-AC890E834F12}"/>
              </a:ext>
            </a:extLst>
          </p:cNvPr>
          <p:cNvPicPr>
            <a:picLocks noChangeAspect="1"/>
          </p:cNvPicPr>
          <p:nvPr/>
        </p:nvPicPr>
        <p:blipFill>
          <a:blip r:embed="rId6"/>
          <a:srcRect l="11794" t="3331" r="8883" b="3331"/>
          <a:stretch>
            <a:fillRect/>
          </a:stretch>
        </p:blipFill>
        <p:spPr>
          <a:xfrm>
            <a:off x="7363781" y="4122931"/>
            <a:ext cx="881338" cy="1020839"/>
          </a:xfrm>
          <a:prstGeom prst="rect">
            <a:avLst/>
          </a:prstGeom>
        </p:spPr>
      </p:pic>
    </p:spTree>
    <p:extLst>
      <p:ext uri="{BB962C8B-B14F-4D97-AF65-F5344CB8AC3E}">
        <p14:creationId xmlns:p14="http://schemas.microsoft.com/office/powerpoint/2010/main" val="1226238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AC909-E6F7-3D7C-E33D-67F2424C3AA0}"/>
            </a:ext>
          </a:extLst>
        </p:cNvPr>
        <p:cNvGrpSpPr/>
        <p:nvPr/>
      </p:nvGrpSpPr>
      <p:grpSpPr>
        <a:xfrm>
          <a:off x="0" y="0"/>
          <a:ext cx="0" cy="0"/>
          <a:chOff x="0" y="0"/>
          <a:chExt cx="0" cy="0"/>
        </a:xfrm>
      </p:grpSpPr>
      <p:pic>
        <p:nvPicPr>
          <p:cNvPr id="17" name="Picture 16" descr="A close-up of a person's hands using an iron&#10;&#10;AI-generated content may be incorrect.">
            <a:extLst>
              <a:ext uri="{FF2B5EF4-FFF2-40B4-BE49-F238E27FC236}">
                <a16:creationId xmlns:a16="http://schemas.microsoft.com/office/drawing/2014/main" id="{9B976E07-9B3F-D423-205C-7A718AB0BBB1}"/>
              </a:ext>
            </a:extLst>
          </p:cNvPr>
          <p:cNvPicPr>
            <a:picLocks noChangeAspect="1"/>
          </p:cNvPicPr>
          <p:nvPr/>
        </p:nvPicPr>
        <p:blipFill>
          <a:blip r:embed="rId2"/>
          <a:srcRect l="8224" t="11314" r="13381" b="26851"/>
          <a:stretch>
            <a:fillRect/>
          </a:stretch>
        </p:blipFill>
        <p:spPr>
          <a:xfrm>
            <a:off x="6395318" y="0"/>
            <a:ext cx="5796682" cy="6858000"/>
          </a:xfrm>
          <a:prstGeom prst="rect">
            <a:avLst/>
          </a:prstGeom>
        </p:spPr>
      </p:pic>
      <p:sp>
        <p:nvSpPr>
          <p:cNvPr id="3" name="Date Placeholder 2">
            <a:extLst>
              <a:ext uri="{FF2B5EF4-FFF2-40B4-BE49-F238E27FC236}">
                <a16:creationId xmlns:a16="http://schemas.microsoft.com/office/drawing/2014/main" id="{D949DCBE-1429-6895-BF8E-266146BFBD2C}"/>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ounded Rectangle 4">
            <a:extLst>
              <a:ext uri="{FF2B5EF4-FFF2-40B4-BE49-F238E27FC236}">
                <a16:creationId xmlns:a16="http://schemas.microsoft.com/office/drawing/2014/main" id="{352CD86E-D0D0-60E2-5A24-CD665173CAC3}"/>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6" name="Rectangle 5">
            <a:extLst>
              <a:ext uri="{FF2B5EF4-FFF2-40B4-BE49-F238E27FC236}">
                <a16:creationId xmlns:a16="http://schemas.microsoft.com/office/drawing/2014/main" id="{9F68BCC4-1C08-FB5E-3D40-BCE467340AEA}"/>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9B380AC2-8139-C12F-3BB8-899DE01F3F55}"/>
              </a:ext>
            </a:extLst>
          </p:cNvPr>
          <p:cNvSpPr/>
          <p:nvPr/>
        </p:nvSpPr>
        <p:spPr>
          <a:xfrm>
            <a:off x="1790478" y="291081"/>
            <a:ext cx="1055851" cy="256344"/>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199CB1E8-E456-F3EC-49A4-AFA7C3E52E31}"/>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CE94C811-AD7F-6C90-EAA4-77B915100253}"/>
              </a:ext>
            </a:extLst>
          </p:cNvPr>
          <p:cNvSpPr/>
          <p:nvPr/>
        </p:nvSpPr>
        <p:spPr>
          <a:xfrm>
            <a:off x="4103030"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DA4904DB-8CD4-11B3-59F5-8A710117AFC3}"/>
              </a:ext>
            </a:extLst>
          </p:cNvPr>
          <p:cNvSpPr/>
          <p:nvPr/>
        </p:nvSpPr>
        <p:spPr>
          <a:xfrm>
            <a:off x="5259306"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0A8FE8B6-D18D-76EB-AFF9-9E1AD09A9A6D}"/>
              </a:ext>
            </a:extLst>
          </p:cNvPr>
          <p:cNvSpPr/>
          <p:nvPr/>
        </p:nvSpPr>
        <p:spPr>
          <a:xfrm>
            <a:off x="6413736"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EXERCISE 4</a:t>
            </a:r>
          </a:p>
        </p:txBody>
      </p:sp>
      <p:sp>
        <p:nvSpPr>
          <p:cNvPr id="12" name="Rectangle 11">
            <a:extLst>
              <a:ext uri="{FF2B5EF4-FFF2-40B4-BE49-F238E27FC236}">
                <a16:creationId xmlns:a16="http://schemas.microsoft.com/office/drawing/2014/main" id="{3E14A00B-EC04-ABE8-3129-50D8AFF5E4D4}"/>
              </a:ext>
            </a:extLst>
          </p:cNvPr>
          <p:cNvSpPr/>
          <p:nvPr/>
        </p:nvSpPr>
        <p:spPr>
          <a:xfrm>
            <a:off x="7568166" y="291081"/>
            <a:ext cx="81145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4" name="Title 1">
            <a:extLst>
              <a:ext uri="{FF2B5EF4-FFF2-40B4-BE49-F238E27FC236}">
                <a16:creationId xmlns:a16="http://schemas.microsoft.com/office/drawing/2014/main" id="{A6B57010-124F-287A-31B4-654836B34391}"/>
              </a:ext>
            </a:extLst>
          </p:cNvPr>
          <p:cNvSpPr txBox="1">
            <a:spLocks/>
          </p:cNvSpPr>
          <p:nvPr/>
        </p:nvSpPr>
        <p:spPr>
          <a:xfrm>
            <a:off x="610223" y="755903"/>
            <a:ext cx="5505450" cy="1072897"/>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An example of how inequalities of power influence decisions and outcomes</a:t>
            </a:r>
            <a:endParaRPr kumimoji="0" lang="en-GB" sz="2400" b="0" i="0" u="none" strike="noStrike" kern="1200" cap="none" spc="0" normalizeH="0" baseline="0" noProof="0" dirty="0">
              <a:ln>
                <a:noFill/>
              </a:ln>
              <a:solidFill>
                <a:prstClr val="black"/>
              </a:solidFill>
              <a:effectLst/>
              <a:uLnTx/>
              <a:uFillTx/>
              <a:latin typeface="Helvetica Neue"/>
              <a:ea typeface="Helvetica Neue" panose="02000503000000020004" pitchFamily="2" charset="0"/>
              <a:cs typeface="Arial" panose="020B0604020202020204" pitchFamily="34" charset="0"/>
            </a:endParaRPr>
          </a:p>
        </p:txBody>
      </p:sp>
      <p:sp>
        <p:nvSpPr>
          <p:cNvPr id="15" name="Rectangle 14">
            <a:extLst>
              <a:ext uri="{FF2B5EF4-FFF2-40B4-BE49-F238E27FC236}">
                <a16:creationId xmlns:a16="http://schemas.microsoft.com/office/drawing/2014/main" id="{80995B59-5EAB-F285-874E-8C90612A82D6}"/>
              </a:ext>
            </a:extLst>
          </p:cNvPr>
          <p:cNvSpPr/>
          <p:nvPr/>
        </p:nvSpPr>
        <p:spPr>
          <a:xfrm>
            <a:off x="522556" y="2037278"/>
            <a:ext cx="5274127" cy="335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What outcome does it create in the fashion system? </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This power imbalance means brands can demand low prices and fast delivery, while factories and workers carry the pressure through longer hours, lower wages, and limited ability to push back or plan ahead</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How does it impact decarbonization?</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Decarbonisation regulations are often made centrally, and don’t take the whole system to account. e.g. target to reduce air conditioning in factories can lead to heat stroke, which is unworkable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What is the problem and opportunity?</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When those expected to deliver lower emissions have the least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power to make decisions, change stalls—creating an opportunity to rebalance power through shared investment, longer-term contracts, and involving suppliers and workers in decision-making to enable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just and lasting decarbonisation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Now it’s time for you to reflect on the forces from your perspective…</a:t>
            </a:r>
          </a:p>
        </p:txBody>
      </p:sp>
    </p:spTree>
    <p:extLst>
      <p:ext uri="{BB962C8B-B14F-4D97-AF65-F5344CB8AC3E}">
        <p14:creationId xmlns:p14="http://schemas.microsoft.com/office/powerpoint/2010/main" val="141398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DBE87D2-AC2E-16F0-4856-5631FC300B03}"/>
              </a:ext>
            </a:extLst>
          </p:cNvPr>
          <p:cNvSpPr txBox="1">
            <a:spLocks/>
          </p:cNvSpPr>
          <p:nvPr/>
        </p:nvSpPr>
        <p:spPr>
          <a:xfrm>
            <a:off x="605621" y="727329"/>
            <a:ext cx="4261686" cy="523758"/>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Find what impacts the system</a:t>
            </a:r>
          </a:p>
        </p:txBody>
      </p:sp>
      <p:sp>
        <p:nvSpPr>
          <p:cNvPr id="13" name="Rectangle 12">
            <a:extLst>
              <a:ext uri="{FF2B5EF4-FFF2-40B4-BE49-F238E27FC236}">
                <a16:creationId xmlns:a16="http://schemas.microsoft.com/office/drawing/2014/main" id="{7316B3F2-0D4E-F0F0-1068-2E35F0F51D2E}"/>
              </a:ext>
            </a:extLst>
          </p:cNvPr>
          <p:cNvSpPr/>
          <p:nvPr/>
        </p:nvSpPr>
        <p:spPr>
          <a:xfrm>
            <a:off x="525337" y="1110630"/>
            <a:ext cx="4341970" cy="26502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From this list of systemic forces, discuss how they are impacting the decarbonisation of the fashion system today and in the future.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You don't have to choose all of the forces – you can choose 2-3 that feel particularly impactful for your work in the fashion system.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Prompts: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Which systemic forces feel most impactful for your work in the fashion system?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In what ways do these forces influence decarbonisation efforts, positively and negatively?</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How do you see these forces changing over the next 1-2 years?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20" name="Rectangle 19">
            <a:extLst>
              <a:ext uri="{FF2B5EF4-FFF2-40B4-BE49-F238E27FC236}">
                <a16:creationId xmlns:a16="http://schemas.microsoft.com/office/drawing/2014/main" id="{7F46AB10-8F64-C335-F3C4-A9BAF75803F8}"/>
              </a:ext>
            </a:extLst>
          </p:cNvPr>
          <p:cNvSpPr/>
          <p:nvPr/>
        </p:nvSpPr>
        <p:spPr>
          <a:xfrm>
            <a:off x="5259306" y="0"/>
            <a:ext cx="693269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5" name="Rectangle 4">
            <a:extLst>
              <a:ext uri="{FF2B5EF4-FFF2-40B4-BE49-F238E27FC236}">
                <a16:creationId xmlns:a16="http://schemas.microsoft.com/office/drawing/2014/main" id="{B4CFF7A2-854F-AC3B-71FA-04F011D6B28C}"/>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6" name="Rectangle 5">
            <a:extLst>
              <a:ext uri="{FF2B5EF4-FFF2-40B4-BE49-F238E27FC236}">
                <a16:creationId xmlns:a16="http://schemas.microsoft.com/office/drawing/2014/main" id="{12EC1321-8E11-C97C-AA1D-6302C7CA117D}"/>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7" name="Rectangle 6">
            <a:extLst>
              <a:ext uri="{FF2B5EF4-FFF2-40B4-BE49-F238E27FC236}">
                <a16:creationId xmlns:a16="http://schemas.microsoft.com/office/drawing/2014/main" id="{F7D34D6A-C88F-8B8D-8A2F-A104447C1F2A}"/>
              </a:ext>
            </a:extLst>
          </p:cNvPr>
          <p:cNvSpPr/>
          <p:nvPr/>
        </p:nvSpPr>
        <p:spPr>
          <a:xfrm>
            <a:off x="2946754" y="291081"/>
            <a:ext cx="1055851" cy="256344"/>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8" name="Rectangle 7">
            <a:extLst>
              <a:ext uri="{FF2B5EF4-FFF2-40B4-BE49-F238E27FC236}">
                <a16:creationId xmlns:a16="http://schemas.microsoft.com/office/drawing/2014/main" id="{9CFC8097-15D6-D0AE-0984-C4FAC6694016}"/>
              </a:ext>
            </a:extLst>
          </p:cNvPr>
          <p:cNvSpPr/>
          <p:nvPr/>
        </p:nvSpPr>
        <p:spPr>
          <a:xfrm>
            <a:off x="4103030"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9" name="Rectangle 8">
            <a:extLst>
              <a:ext uri="{FF2B5EF4-FFF2-40B4-BE49-F238E27FC236}">
                <a16:creationId xmlns:a16="http://schemas.microsoft.com/office/drawing/2014/main" id="{AD1B6E5E-87C5-CF6E-28B8-A77E484DF168}"/>
              </a:ext>
            </a:extLst>
          </p:cNvPr>
          <p:cNvSpPr/>
          <p:nvPr/>
        </p:nvSpPr>
        <p:spPr>
          <a:xfrm>
            <a:off x="5259306" y="291081"/>
            <a:ext cx="1055851" cy="256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0" name="Rectangle 9">
            <a:extLst>
              <a:ext uri="{FF2B5EF4-FFF2-40B4-BE49-F238E27FC236}">
                <a16:creationId xmlns:a16="http://schemas.microsoft.com/office/drawing/2014/main" id="{BD812DF0-83DD-BDF7-E547-C3B420523903}"/>
              </a:ext>
            </a:extLst>
          </p:cNvPr>
          <p:cNvSpPr/>
          <p:nvPr/>
        </p:nvSpPr>
        <p:spPr>
          <a:xfrm>
            <a:off x="6413736" y="291081"/>
            <a:ext cx="1055851" cy="256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4</a:t>
            </a:r>
          </a:p>
        </p:txBody>
      </p:sp>
      <p:sp>
        <p:nvSpPr>
          <p:cNvPr id="11" name="Rectangle 10">
            <a:extLst>
              <a:ext uri="{FF2B5EF4-FFF2-40B4-BE49-F238E27FC236}">
                <a16:creationId xmlns:a16="http://schemas.microsoft.com/office/drawing/2014/main" id="{BA517040-0EED-B54D-7947-00F5D32A4962}"/>
              </a:ext>
            </a:extLst>
          </p:cNvPr>
          <p:cNvSpPr/>
          <p:nvPr/>
        </p:nvSpPr>
        <p:spPr>
          <a:xfrm>
            <a:off x="7568166" y="291081"/>
            <a:ext cx="811453" cy="256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2" name="Rounded Rectangle 1">
            <a:extLst>
              <a:ext uri="{FF2B5EF4-FFF2-40B4-BE49-F238E27FC236}">
                <a16:creationId xmlns:a16="http://schemas.microsoft.com/office/drawing/2014/main" id="{1ED35809-2761-D24E-0CA7-08B89DEBFA7B}"/>
              </a:ext>
            </a:extLst>
          </p:cNvPr>
          <p:cNvSpPr/>
          <p:nvPr/>
        </p:nvSpPr>
        <p:spPr>
          <a:xfrm>
            <a:off x="613761" y="4589124"/>
            <a:ext cx="3923083" cy="1805381"/>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grpSp>
        <p:nvGrpSpPr>
          <p:cNvPr id="3" name="Group 2">
            <a:extLst>
              <a:ext uri="{FF2B5EF4-FFF2-40B4-BE49-F238E27FC236}">
                <a16:creationId xmlns:a16="http://schemas.microsoft.com/office/drawing/2014/main" id="{8A120131-5289-1709-3BDE-A549A6078E5C}"/>
              </a:ext>
            </a:extLst>
          </p:cNvPr>
          <p:cNvGrpSpPr/>
          <p:nvPr/>
        </p:nvGrpSpPr>
        <p:grpSpPr>
          <a:xfrm>
            <a:off x="732899" y="4717662"/>
            <a:ext cx="277898" cy="307777"/>
            <a:chOff x="1469997" y="4152686"/>
            <a:chExt cx="406304" cy="449990"/>
          </a:xfrm>
        </p:grpSpPr>
        <p:sp>
          <p:nvSpPr>
            <p:cNvPr id="21" name="Oval 20">
              <a:extLst>
                <a:ext uri="{FF2B5EF4-FFF2-40B4-BE49-F238E27FC236}">
                  <a16:creationId xmlns:a16="http://schemas.microsoft.com/office/drawing/2014/main" id="{89CC8E46-350C-97E1-C734-10D90625331F}"/>
                </a:ext>
              </a:extLst>
            </p:cNvPr>
            <p:cNvSpPr/>
            <p:nvPr/>
          </p:nvSpPr>
          <p:spPr>
            <a:xfrm>
              <a:off x="1469997" y="4182292"/>
              <a:ext cx="406304" cy="40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pic>
          <p:nvPicPr>
            <p:cNvPr id="25" name="Picture 24">
              <a:extLst>
                <a:ext uri="{FF2B5EF4-FFF2-40B4-BE49-F238E27FC236}">
                  <a16:creationId xmlns:a16="http://schemas.microsoft.com/office/drawing/2014/main" id="{E5BB0B43-B887-FDEC-3031-7C33FE8F008D}"/>
                </a:ext>
              </a:extLst>
            </p:cNvPr>
            <p:cNvPicPr>
              <a:picLocks noChangeAspect="1"/>
            </p:cNvPicPr>
            <p:nvPr/>
          </p:nvPicPr>
          <p:blipFill>
            <a:blip r:embed="rId2"/>
            <a:srcRect l="2771" t="64878" r="94728" b="28561"/>
            <a:stretch>
              <a:fillRect/>
            </a:stretch>
          </p:blipFill>
          <p:spPr>
            <a:xfrm>
              <a:off x="1543978" y="4152686"/>
              <a:ext cx="304866" cy="449990"/>
            </a:xfrm>
            <a:prstGeom prst="rect">
              <a:avLst/>
            </a:prstGeom>
          </p:spPr>
        </p:pic>
      </p:grpSp>
      <p:sp>
        <p:nvSpPr>
          <p:cNvPr id="26" name="TextBox 25">
            <a:extLst>
              <a:ext uri="{FF2B5EF4-FFF2-40B4-BE49-F238E27FC236}">
                <a16:creationId xmlns:a16="http://schemas.microsoft.com/office/drawing/2014/main" id="{6897137C-76B4-7D51-65D1-7DFFC69EE252}"/>
              </a:ext>
            </a:extLst>
          </p:cNvPr>
          <p:cNvSpPr txBox="1"/>
          <p:nvPr/>
        </p:nvSpPr>
        <p:spPr>
          <a:xfrm>
            <a:off x="1034075" y="4717662"/>
            <a:ext cx="14542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Reminders: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1154A10B-866F-BAA2-4882-7ACF1FA1C8C9}"/>
              </a:ext>
            </a:extLst>
          </p:cNvPr>
          <p:cNvSpPr txBox="1"/>
          <p:nvPr/>
        </p:nvSpPr>
        <p:spPr>
          <a:xfrm>
            <a:off x="1032028" y="5025439"/>
            <a:ext cx="3671549" cy="1169551"/>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15 minutes</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Familiarise yourself with the systemic forces</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Reflect and discuss the prompts in groups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of 2-4 people</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Use examples of printed cards to answer</a:t>
            </a:r>
          </a:p>
        </p:txBody>
      </p:sp>
      <p:sp>
        <p:nvSpPr>
          <p:cNvPr id="30" name="Rectangle 29">
            <a:extLst>
              <a:ext uri="{FF2B5EF4-FFF2-40B4-BE49-F238E27FC236}">
                <a16:creationId xmlns:a16="http://schemas.microsoft.com/office/drawing/2014/main" id="{94ABECB6-EC5F-950B-77F9-FB6B8F2C4AFE}"/>
              </a:ext>
            </a:extLst>
          </p:cNvPr>
          <p:cNvSpPr/>
          <p:nvPr/>
        </p:nvSpPr>
        <p:spPr>
          <a:xfrm>
            <a:off x="5431344" y="4543526"/>
            <a:ext cx="6611768" cy="2195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36" name="TextBox 35">
            <a:extLst>
              <a:ext uri="{FF2B5EF4-FFF2-40B4-BE49-F238E27FC236}">
                <a16:creationId xmlns:a16="http://schemas.microsoft.com/office/drawing/2014/main" id="{0AE5FC9B-7948-8063-5C33-5F2B4BF36A34}"/>
              </a:ext>
            </a:extLst>
          </p:cNvPr>
          <p:cNvSpPr txBox="1"/>
          <p:nvPr/>
        </p:nvSpPr>
        <p:spPr>
          <a:xfrm>
            <a:off x="5505128" y="4681724"/>
            <a:ext cx="2401454"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Overconsumption as the norm: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The normalisation and accessibility of fast fashion.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Profit centredness: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The role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of ROI and business metrics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in determining priorities and practices of organisations.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37" name="TextBox 36">
            <a:extLst>
              <a:ext uri="{FF2B5EF4-FFF2-40B4-BE49-F238E27FC236}">
                <a16:creationId xmlns:a16="http://schemas.microsoft.com/office/drawing/2014/main" id="{A716B54A-E1A5-CE27-AD78-E845088BCA2C}"/>
              </a:ext>
            </a:extLst>
          </p:cNvPr>
          <p:cNvSpPr txBox="1"/>
          <p:nvPr/>
        </p:nvSpPr>
        <p:spPr>
          <a:xfrm>
            <a:off x="7842333" y="4681724"/>
            <a:ext cx="219536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Climate narratives: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 the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way climate change is talked about in the media, and how this influences individuals,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organisations and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Cultural uniformity: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The move away from local context and practices as a result of globalisation. </a:t>
            </a:r>
          </a:p>
        </p:txBody>
      </p:sp>
      <p:sp>
        <p:nvSpPr>
          <p:cNvPr id="38" name="Rounded Rectangle 37">
            <a:extLst>
              <a:ext uri="{FF2B5EF4-FFF2-40B4-BE49-F238E27FC236}">
                <a16:creationId xmlns:a16="http://schemas.microsoft.com/office/drawing/2014/main" id="{B46E03B6-22A7-50D3-D37C-7444EB92355F}"/>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39" name="TextBox 38">
            <a:extLst>
              <a:ext uri="{FF2B5EF4-FFF2-40B4-BE49-F238E27FC236}">
                <a16:creationId xmlns:a16="http://schemas.microsoft.com/office/drawing/2014/main" id="{CAB2DC9C-049F-3417-46CE-01A8E729E749}"/>
              </a:ext>
            </a:extLst>
          </p:cNvPr>
          <p:cNvSpPr txBox="1"/>
          <p:nvPr/>
        </p:nvSpPr>
        <p:spPr>
          <a:xfrm>
            <a:off x="10132245" y="4681724"/>
            <a:ext cx="183409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Inequalities of power: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The way power and decision making is distributed across the value chain.</a:t>
            </a:r>
          </a:p>
        </p:txBody>
      </p:sp>
      <p:pic>
        <p:nvPicPr>
          <p:cNvPr id="40" name="Picture 39" descr="A group of white ghosts&#10;&#10;AI-generated content may be incorrect.">
            <a:extLst>
              <a:ext uri="{FF2B5EF4-FFF2-40B4-BE49-F238E27FC236}">
                <a16:creationId xmlns:a16="http://schemas.microsoft.com/office/drawing/2014/main" id="{F381C534-C18E-B99F-EBAA-F40CAFABCC77}"/>
              </a:ext>
            </a:extLst>
          </p:cNvPr>
          <p:cNvPicPr>
            <a:picLocks noChangeAspect="1"/>
          </p:cNvPicPr>
          <p:nvPr/>
        </p:nvPicPr>
        <p:blipFill>
          <a:blip r:embed="rId3">
            <a:clrChange>
              <a:clrFrom>
                <a:srgbClr val="FFFFFF"/>
              </a:clrFrom>
              <a:clrTo>
                <a:srgbClr val="FFFFFF">
                  <a:alpha val="0"/>
                </a:srgbClr>
              </a:clrTo>
            </a:clrChange>
          </a:blip>
          <a:srcRect l="12477" t="2637" r="9607" b="3031"/>
          <a:stretch>
            <a:fillRect/>
          </a:stretch>
        </p:blipFill>
        <p:spPr>
          <a:xfrm>
            <a:off x="6069165" y="651599"/>
            <a:ext cx="5539266" cy="4255685"/>
          </a:xfrm>
          <a:prstGeom prst="rect">
            <a:avLst/>
          </a:prstGeom>
        </p:spPr>
      </p:pic>
      <p:sp>
        <p:nvSpPr>
          <p:cNvPr id="41" name="TextBox 40">
            <a:extLst>
              <a:ext uri="{FF2B5EF4-FFF2-40B4-BE49-F238E27FC236}">
                <a16:creationId xmlns:a16="http://schemas.microsoft.com/office/drawing/2014/main" id="{F0C7A2BB-A0E8-7397-6F43-A8C0A7BFD282}"/>
              </a:ext>
            </a:extLst>
          </p:cNvPr>
          <p:cNvSpPr txBox="1"/>
          <p:nvPr/>
        </p:nvSpPr>
        <p:spPr>
          <a:xfrm>
            <a:off x="5430449" y="4230874"/>
            <a:ext cx="2385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Systemic forces:</a:t>
            </a:r>
          </a:p>
        </p:txBody>
      </p:sp>
      <p:cxnSp>
        <p:nvCxnSpPr>
          <p:cNvPr id="43" name="Straight Connector 42">
            <a:extLst>
              <a:ext uri="{FF2B5EF4-FFF2-40B4-BE49-F238E27FC236}">
                <a16:creationId xmlns:a16="http://schemas.microsoft.com/office/drawing/2014/main" id="{17DF35F5-E977-E6C4-AC5F-1A5168A1646E}"/>
              </a:ext>
            </a:extLst>
          </p:cNvPr>
          <p:cNvCxnSpPr/>
          <p:nvPr/>
        </p:nvCxnSpPr>
        <p:spPr>
          <a:xfrm>
            <a:off x="7719138" y="4758509"/>
            <a:ext cx="0" cy="176983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EE944E1-405B-F888-12CC-DBE875A3DFF1}"/>
              </a:ext>
            </a:extLst>
          </p:cNvPr>
          <p:cNvCxnSpPr/>
          <p:nvPr/>
        </p:nvCxnSpPr>
        <p:spPr>
          <a:xfrm>
            <a:off x="10075062" y="4758509"/>
            <a:ext cx="0" cy="176983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02038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437649-2792-3176-E723-DE324C893242}"/>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2" name="Rectangle 1">
            <a:extLst>
              <a:ext uri="{FF2B5EF4-FFF2-40B4-BE49-F238E27FC236}">
                <a16:creationId xmlns:a16="http://schemas.microsoft.com/office/drawing/2014/main" id="{AFEEA532-8F1C-D225-4B5C-2C2230EFBC54}"/>
              </a:ext>
            </a:extLst>
          </p:cNvPr>
          <p:cNvSpPr/>
          <p:nvPr/>
        </p:nvSpPr>
        <p:spPr>
          <a:xfrm>
            <a:off x="3999459" y="0"/>
            <a:ext cx="819254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pic>
        <p:nvPicPr>
          <p:cNvPr id="22" name="Picture 21" descr="A hand drawing a light&#10;&#10;AI-generated content may be incorrect.">
            <a:extLst>
              <a:ext uri="{FF2B5EF4-FFF2-40B4-BE49-F238E27FC236}">
                <a16:creationId xmlns:a16="http://schemas.microsoft.com/office/drawing/2014/main" id="{AF8413D3-5085-EF5A-B330-23D1D3688F51}"/>
              </a:ext>
            </a:extLst>
          </p:cNvPr>
          <p:cNvPicPr>
            <a:picLocks noChangeAspect="1"/>
          </p:cNvPicPr>
          <p:nvPr/>
        </p:nvPicPr>
        <p:blipFill>
          <a:blip r:embed="rId2"/>
          <a:srcRect l="4699" t="16425" r="2417" b="10135"/>
          <a:stretch>
            <a:fillRect/>
          </a:stretch>
        </p:blipFill>
        <p:spPr>
          <a:xfrm>
            <a:off x="4257622" y="2196234"/>
            <a:ext cx="2157429" cy="1644188"/>
          </a:xfrm>
          <a:prstGeom prst="rect">
            <a:avLst/>
          </a:prstGeom>
        </p:spPr>
      </p:pic>
      <p:pic>
        <p:nvPicPr>
          <p:cNvPr id="24" name="Picture 23" descr="A black and white illustration of a mountain and cotton&#10;&#10;AI-generated content may be incorrect.">
            <a:extLst>
              <a:ext uri="{FF2B5EF4-FFF2-40B4-BE49-F238E27FC236}">
                <a16:creationId xmlns:a16="http://schemas.microsoft.com/office/drawing/2014/main" id="{034156B8-4AB7-BC5F-E7B2-5943D3944992}"/>
              </a:ext>
            </a:extLst>
          </p:cNvPr>
          <p:cNvPicPr>
            <a:picLocks noChangeAspect="1"/>
          </p:cNvPicPr>
          <p:nvPr/>
        </p:nvPicPr>
        <p:blipFill>
          <a:blip r:embed="rId3"/>
          <a:srcRect l="4158" t="16293" r="2762" b="15040"/>
          <a:stretch>
            <a:fillRect/>
          </a:stretch>
        </p:blipFill>
        <p:spPr>
          <a:xfrm>
            <a:off x="6225266" y="1538028"/>
            <a:ext cx="2157429" cy="1534089"/>
          </a:xfrm>
          <a:prstGeom prst="rect">
            <a:avLst/>
          </a:prstGeom>
        </p:spPr>
      </p:pic>
      <p:pic>
        <p:nvPicPr>
          <p:cNvPr id="25" name="Picture 24" descr="A drawing of a table with a chair and a spool of yarn&#10;&#10;AI-generated content may be incorrect.">
            <a:extLst>
              <a:ext uri="{FF2B5EF4-FFF2-40B4-BE49-F238E27FC236}">
                <a16:creationId xmlns:a16="http://schemas.microsoft.com/office/drawing/2014/main" id="{235F61D9-AC41-6ED1-5194-F8B7ADE362C8}"/>
              </a:ext>
            </a:extLst>
          </p:cNvPr>
          <p:cNvPicPr>
            <a:picLocks noChangeAspect="1"/>
          </p:cNvPicPr>
          <p:nvPr/>
        </p:nvPicPr>
        <p:blipFill>
          <a:blip r:embed="rId4"/>
          <a:srcRect l="5446" t="21138" r="5822" b="19217"/>
          <a:stretch>
            <a:fillRect/>
          </a:stretch>
        </p:blipFill>
        <p:spPr>
          <a:xfrm>
            <a:off x="8159786" y="1524842"/>
            <a:ext cx="2024737" cy="1311853"/>
          </a:xfrm>
          <a:prstGeom prst="rect">
            <a:avLst/>
          </a:prstGeom>
        </p:spPr>
      </p:pic>
      <p:pic>
        <p:nvPicPr>
          <p:cNvPr id="26" name="Picture 25" descr="A drawing of a pile of clothes&#10;&#10;AI-generated content may be incorrect.">
            <a:extLst>
              <a:ext uri="{FF2B5EF4-FFF2-40B4-BE49-F238E27FC236}">
                <a16:creationId xmlns:a16="http://schemas.microsoft.com/office/drawing/2014/main" id="{8307087B-53D8-8827-DBF4-8A5DBC7BB723}"/>
              </a:ext>
            </a:extLst>
          </p:cNvPr>
          <p:cNvPicPr>
            <a:picLocks noChangeAspect="1"/>
          </p:cNvPicPr>
          <p:nvPr/>
        </p:nvPicPr>
        <p:blipFill>
          <a:blip r:embed="rId5"/>
          <a:srcRect t="21473" b="26903"/>
          <a:stretch>
            <a:fillRect/>
          </a:stretch>
        </p:blipFill>
        <p:spPr>
          <a:xfrm>
            <a:off x="7159183" y="2927659"/>
            <a:ext cx="2636325" cy="1311853"/>
          </a:xfrm>
          <a:prstGeom prst="rect">
            <a:avLst/>
          </a:prstGeom>
        </p:spPr>
      </p:pic>
      <p:pic>
        <p:nvPicPr>
          <p:cNvPr id="27" name="Picture 26">
            <a:extLst>
              <a:ext uri="{FF2B5EF4-FFF2-40B4-BE49-F238E27FC236}">
                <a16:creationId xmlns:a16="http://schemas.microsoft.com/office/drawing/2014/main" id="{1D75AA8C-3119-39CB-A692-E5D134EF02B0}"/>
              </a:ext>
            </a:extLst>
          </p:cNvPr>
          <p:cNvPicPr>
            <a:picLocks noChangeAspect="1"/>
          </p:cNvPicPr>
          <p:nvPr/>
        </p:nvPicPr>
        <p:blipFill>
          <a:blip r:embed="rId6"/>
          <a:srcRect l="1581" t="10780" r="3245" b="11866"/>
          <a:stretch>
            <a:fillRect/>
          </a:stretch>
        </p:blipFill>
        <p:spPr>
          <a:xfrm>
            <a:off x="9639396" y="2702245"/>
            <a:ext cx="2268326" cy="1777047"/>
          </a:xfrm>
          <a:prstGeom prst="rect">
            <a:avLst/>
          </a:prstGeom>
        </p:spPr>
      </p:pic>
      <p:pic>
        <p:nvPicPr>
          <p:cNvPr id="28" name="Picture 27" descr="A graphic of a distribution&#10;&#10;AI-generated content may be incorrect.">
            <a:extLst>
              <a:ext uri="{FF2B5EF4-FFF2-40B4-BE49-F238E27FC236}">
                <a16:creationId xmlns:a16="http://schemas.microsoft.com/office/drawing/2014/main" id="{1CF53A9E-D04F-2485-FFEF-1437EC60BF20}"/>
              </a:ext>
            </a:extLst>
          </p:cNvPr>
          <p:cNvPicPr>
            <a:picLocks noChangeAspect="1"/>
          </p:cNvPicPr>
          <p:nvPr/>
        </p:nvPicPr>
        <p:blipFill>
          <a:blip r:embed="rId7"/>
          <a:srcRect l="7346" t="8010" r="5734" b="9845"/>
          <a:stretch>
            <a:fillRect/>
          </a:stretch>
        </p:blipFill>
        <p:spPr>
          <a:xfrm>
            <a:off x="4948242" y="3461755"/>
            <a:ext cx="2514155" cy="1417215"/>
          </a:xfrm>
          <a:prstGeom prst="rect">
            <a:avLst/>
          </a:prstGeom>
        </p:spPr>
      </p:pic>
      <p:pic>
        <p:nvPicPr>
          <p:cNvPr id="29" name="Picture 28" descr="A map of the united states with a phone and a key&#10;&#10;AI-generated content may be incorrect.">
            <a:extLst>
              <a:ext uri="{FF2B5EF4-FFF2-40B4-BE49-F238E27FC236}">
                <a16:creationId xmlns:a16="http://schemas.microsoft.com/office/drawing/2014/main" id="{0C0856FC-4849-28B2-45F5-3DFA9EB63E56}"/>
              </a:ext>
            </a:extLst>
          </p:cNvPr>
          <p:cNvPicPr>
            <a:picLocks noChangeAspect="1"/>
          </p:cNvPicPr>
          <p:nvPr/>
        </p:nvPicPr>
        <p:blipFill>
          <a:blip r:embed="rId8"/>
          <a:srcRect l="3054" t="7779" b="5668"/>
          <a:stretch>
            <a:fillRect/>
          </a:stretch>
        </p:blipFill>
        <p:spPr>
          <a:xfrm>
            <a:off x="7403324" y="4109420"/>
            <a:ext cx="3074406" cy="1637213"/>
          </a:xfrm>
          <a:prstGeom prst="rect">
            <a:avLst/>
          </a:prstGeom>
        </p:spPr>
      </p:pic>
      <p:sp>
        <p:nvSpPr>
          <p:cNvPr id="13" name="Rounded Rectangle 12">
            <a:extLst>
              <a:ext uri="{FF2B5EF4-FFF2-40B4-BE49-F238E27FC236}">
                <a16:creationId xmlns:a16="http://schemas.microsoft.com/office/drawing/2014/main" id="{E72F84BD-FEAD-5837-E12F-E252AF1AC759}"/>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3" name="Date Placeholder 2">
            <a:extLst>
              <a:ext uri="{FF2B5EF4-FFF2-40B4-BE49-F238E27FC236}">
                <a16:creationId xmlns:a16="http://schemas.microsoft.com/office/drawing/2014/main" id="{984509D0-A458-FB3A-EB45-A3B7B11AB058}"/>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2A5BC024-0C10-6973-A0E5-CC448297E25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ectangle 4">
            <a:extLst>
              <a:ext uri="{FF2B5EF4-FFF2-40B4-BE49-F238E27FC236}">
                <a16:creationId xmlns:a16="http://schemas.microsoft.com/office/drawing/2014/main" id="{291BA0B9-A390-5DA8-B5F1-1C0979229BE1}"/>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6" name="Rectangle 5">
            <a:extLst>
              <a:ext uri="{FF2B5EF4-FFF2-40B4-BE49-F238E27FC236}">
                <a16:creationId xmlns:a16="http://schemas.microsoft.com/office/drawing/2014/main" id="{8ECB66B6-BA0E-5568-F46F-D69919BDE477}"/>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892933B1-B9B2-F392-6A80-3AE243BD8272}"/>
              </a:ext>
            </a:extLst>
          </p:cNvPr>
          <p:cNvSpPr/>
          <p:nvPr/>
        </p:nvSpPr>
        <p:spPr>
          <a:xfrm>
            <a:off x="4103030" y="291081"/>
            <a:ext cx="1055851" cy="256344"/>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9" name="Rectangle 8">
            <a:extLst>
              <a:ext uri="{FF2B5EF4-FFF2-40B4-BE49-F238E27FC236}">
                <a16:creationId xmlns:a16="http://schemas.microsoft.com/office/drawing/2014/main" id="{241AFD7A-9C1F-6EA2-6737-CD5BE0B76588}"/>
              </a:ext>
            </a:extLst>
          </p:cNvPr>
          <p:cNvSpPr/>
          <p:nvPr/>
        </p:nvSpPr>
        <p:spPr>
          <a:xfrm>
            <a:off x="5259306" y="291081"/>
            <a:ext cx="1055851" cy="256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0" name="Rectangle 9">
            <a:extLst>
              <a:ext uri="{FF2B5EF4-FFF2-40B4-BE49-F238E27FC236}">
                <a16:creationId xmlns:a16="http://schemas.microsoft.com/office/drawing/2014/main" id="{EF05FD3A-6F43-62FE-0901-A351C504383C}"/>
              </a:ext>
            </a:extLst>
          </p:cNvPr>
          <p:cNvSpPr/>
          <p:nvPr/>
        </p:nvSpPr>
        <p:spPr>
          <a:xfrm>
            <a:off x="6413736" y="291081"/>
            <a:ext cx="1055851" cy="256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4</a:t>
            </a:r>
          </a:p>
        </p:txBody>
      </p:sp>
      <p:sp>
        <p:nvSpPr>
          <p:cNvPr id="11" name="Rectangle 10">
            <a:extLst>
              <a:ext uri="{FF2B5EF4-FFF2-40B4-BE49-F238E27FC236}">
                <a16:creationId xmlns:a16="http://schemas.microsoft.com/office/drawing/2014/main" id="{B4E9921A-D777-C620-2669-4EB6760771E6}"/>
              </a:ext>
            </a:extLst>
          </p:cNvPr>
          <p:cNvSpPr/>
          <p:nvPr/>
        </p:nvSpPr>
        <p:spPr>
          <a:xfrm>
            <a:off x="7568166" y="291081"/>
            <a:ext cx="811453" cy="256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4" name="Title 1">
            <a:extLst>
              <a:ext uri="{FF2B5EF4-FFF2-40B4-BE49-F238E27FC236}">
                <a16:creationId xmlns:a16="http://schemas.microsoft.com/office/drawing/2014/main" id="{9C6B64CE-6FB1-2F33-33B3-4F132694EBC6}"/>
              </a:ext>
            </a:extLst>
          </p:cNvPr>
          <p:cNvSpPr txBox="1">
            <a:spLocks/>
          </p:cNvSpPr>
          <p:nvPr/>
        </p:nvSpPr>
        <p:spPr>
          <a:xfrm>
            <a:off x="605621" y="727329"/>
            <a:ext cx="2557374" cy="523758"/>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Place forces </a:t>
            </a:r>
            <a:b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on the map</a:t>
            </a:r>
          </a:p>
        </p:txBody>
      </p:sp>
      <p:sp>
        <p:nvSpPr>
          <p:cNvPr id="15" name="Rectangle 14">
            <a:extLst>
              <a:ext uri="{FF2B5EF4-FFF2-40B4-BE49-F238E27FC236}">
                <a16:creationId xmlns:a16="http://schemas.microsoft.com/office/drawing/2014/main" id="{D52459C2-6774-AEFA-D751-C1352D9457A2}"/>
              </a:ext>
            </a:extLst>
          </p:cNvPr>
          <p:cNvSpPr/>
          <p:nvPr/>
        </p:nvSpPr>
        <p:spPr>
          <a:xfrm>
            <a:off x="525338" y="1540797"/>
            <a:ext cx="3304384" cy="19799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160191"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Now that you've discussed the systemic forces, identify the places on the map where they have most impact.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a:p>
            <a:pPr marL="0" marR="0" lvl="0" indent="0" algn="l" defTabSz="1160191"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Forces can impact multiple places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on the map. </a:t>
            </a:r>
          </a:p>
          <a:p>
            <a:pPr marL="285750" marR="0" lvl="0" indent="-285750" algn="l" defTabSz="1160191"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Which points on the map do the systemic forces impact the most? </a:t>
            </a:r>
          </a:p>
          <a:p>
            <a:pPr marL="285750" marR="0" lvl="0" indent="-285750" algn="l" defTabSz="1160191"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Who do the forces affect the most, and why? </a:t>
            </a:r>
          </a:p>
        </p:txBody>
      </p:sp>
      <p:sp>
        <p:nvSpPr>
          <p:cNvPr id="30" name="Rounded Rectangle 29">
            <a:extLst>
              <a:ext uri="{FF2B5EF4-FFF2-40B4-BE49-F238E27FC236}">
                <a16:creationId xmlns:a16="http://schemas.microsoft.com/office/drawing/2014/main" id="{47370ABA-51E1-4E7D-DB13-FF7DCFA9BFC3}"/>
              </a:ext>
            </a:extLst>
          </p:cNvPr>
          <p:cNvSpPr/>
          <p:nvPr/>
        </p:nvSpPr>
        <p:spPr>
          <a:xfrm>
            <a:off x="605522" y="4028396"/>
            <a:ext cx="2872480" cy="1805381"/>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grpSp>
        <p:nvGrpSpPr>
          <p:cNvPr id="31" name="Group 30">
            <a:extLst>
              <a:ext uri="{FF2B5EF4-FFF2-40B4-BE49-F238E27FC236}">
                <a16:creationId xmlns:a16="http://schemas.microsoft.com/office/drawing/2014/main" id="{EAD7C2BA-957A-06CD-18E5-D4433491F2D0}"/>
              </a:ext>
            </a:extLst>
          </p:cNvPr>
          <p:cNvGrpSpPr/>
          <p:nvPr/>
        </p:nvGrpSpPr>
        <p:grpSpPr>
          <a:xfrm>
            <a:off x="724659" y="4156934"/>
            <a:ext cx="277898" cy="307777"/>
            <a:chOff x="1469997" y="4152686"/>
            <a:chExt cx="406304" cy="449990"/>
          </a:xfrm>
        </p:grpSpPr>
        <p:sp>
          <p:nvSpPr>
            <p:cNvPr id="32" name="Oval 31">
              <a:extLst>
                <a:ext uri="{FF2B5EF4-FFF2-40B4-BE49-F238E27FC236}">
                  <a16:creationId xmlns:a16="http://schemas.microsoft.com/office/drawing/2014/main" id="{5A2E2994-D086-4A23-52B5-88743172536C}"/>
                </a:ext>
              </a:extLst>
            </p:cNvPr>
            <p:cNvSpPr/>
            <p:nvPr/>
          </p:nvSpPr>
          <p:spPr>
            <a:xfrm>
              <a:off x="1469997" y="4182292"/>
              <a:ext cx="406304" cy="40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pic>
          <p:nvPicPr>
            <p:cNvPr id="33" name="Picture 32">
              <a:extLst>
                <a:ext uri="{FF2B5EF4-FFF2-40B4-BE49-F238E27FC236}">
                  <a16:creationId xmlns:a16="http://schemas.microsoft.com/office/drawing/2014/main" id="{07C263BD-EB3E-1020-CDB9-6F99DBFC9B3E}"/>
                </a:ext>
              </a:extLst>
            </p:cNvPr>
            <p:cNvPicPr>
              <a:picLocks noChangeAspect="1"/>
            </p:cNvPicPr>
            <p:nvPr/>
          </p:nvPicPr>
          <p:blipFill>
            <a:blip r:embed="rId9"/>
            <a:srcRect l="2771" t="64878" r="94728" b="28561"/>
            <a:stretch>
              <a:fillRect/>
            </a:stretch>
          </p:blipFill>
          <p:spPr>
            <a:xfrm>
              <a:off x="1543978" y="4152686"/>
              <a:ext cx="304866" cy="449990"/>
            </a:xfrm>
            <a:prstGeom prst="rect">
              <a:avLst/>
            </a:prstGeom>
          </p:spPr>
        </p:pic>
      </p:grpSp>
      <p:sp>
        <p:nvSpPr>
          <p:cNvPr id="34" name="TextBox 33">
            <a:extLst>
              <a:ext uri="{FF2B5EF4-FFF2-40B4-BE49-F238E27FC236}">
                <a16:creationId xmlns:a16="http://schemas.microsoft.com/office/drawing/2014/main" id="{F28D3817-B72A-4A1D-EC35-B7FC769F5EDF}"/>
              </a:ext>
            </a:extLst>
          </p:cNvPr>
          <p:cNvSpPr txBox="1"/>
          <p:nvPr/>
        </p:nvSpPr>
        <p:spPr>
          <a:xfrm>
            <a:off x="1025835" y="4156934"/>
            <a:ext cx="14542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Reminders: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E42FB803-54BD-D12A-BD0C-EC0847E17071}"/>
              </a:ext>
            </a:extLst>
          </p:cNvPr>
          <p:cNvSpPr txBox="1"/>
          <p:nvPr/>
        </p:nvSpPr>
        <p:spPr>
          <a:xfrm>
            <a:off x="1023789" y="4464711"/>
            <a:ext cx="2139206" cy="111825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15 minutes</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Reflect and discuss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 open groups</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Use the map on the next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page to plot the forces</a:t>
            </a:r>
          </a:p>
        </p:txBody>
      </p:sp>
      <p:pic>
        <p:nvPicPr>
          <p:cNvPr id="36" name="Picture 35" descr="A white and black logo&#10;&#10;AI-generated content may be incorrect.">
            <a:extLst>
              <a:ext uri="{FF2B5EF4-FFF2-40B4-BE49-F238E27FC236}">
                <a16:creationId xmlns:a16="http://schemas.microsoft.com/office/drawing/2014/main" id="{34884A52-BEF9-AC5B-F9C7-A81D3E81F347}"/>
              </a:ext>
            </a:extLst>
          </p:cNvPr>
          <p:cNvPicPr>
            <a:picLocks noChangeAspect="1"/>
          </p:cNvPicPr>
          <p:nvPr/>
        </p:nvPicPr>
        <p:blipFill>
          <a:blip r:embed="rId10"/>
          <a:srcRect l="9620" t="14182" r="11027" b="14229"/>
          <a:stretch>
            <a:fillRect/>
          </a:stretch>
        </p:blipFill>
        <p:spPr>
          <a:xfrm>
            <a:off x="5620085" y="4909393"/>
            <a:ext cx="1924931" cy="1674480"/>
          </a:xfrm>
          <a:prstGeom prst="rect">
            <a:avLst/>
          </a:prstGeom>
        </p:spPr>
      </p:pic>
      <p:pic>
        <p:nvPicPr>
          <p:cNvPr id="37" name="Picture 36" descr="A white and black logo&#10;&#10;AI-generated content may be incorrect.">
            <a:extLst>
              <a:ext uri="{FF2B5EF4-FFF2-40B4-BE49-F238E27FC236}">
                <a16:creationId xmlns:a16="http://schemas.microsoft.com/office/drawing/2014/main" id="{59831574-46E6-FEDA-53A5-251C29EAE0AC}"/>
              </a:ext>
            </a:extLst>
          </p:cNvPr>
          <p:cNvPicPr>
            <a:picLocks noChangeAspect="1"/>
          </p:cNvPicPr>
          <p:nvPr/>
        </p:nvPicPr>
        <p:blipFill>
          <a:blip r:embed="rId11"/>
          <a:srcRect l="11794" t="3331" r="8883" b="3331"/>
          <a:stretch>
            <a:fillRect/>
          </a:stretch>
        </p:blipFill>
        <p:spPr>
          <a:xfrm>
            <a:off x="10127430" y="997755"/>
            <a:ext cx="1378706" cy="1564258"/>
          </a:xfrm>
          <a:prstGeom prst="rect">
            <a:avLst/>
          </a:prstGeom>
        </p:spPr>
      </p:pic>
      <p:pic>
        <p:nvPicPr>
          <p:cNvPr id="38" name="Picture 37" descr="A white and black logo&#10;&#10;AI-generated content may be incorrect.">
            <a:extLst>
              <a:ext uri="{FF2B5EF4-FFF2-40B4-BE49-F238E27FC236}">
                <a16:creationId xmlns:a16="http://schemas.microsoft.com/office/drawing/2014/main" id="{2741FC85-76D9-F54C-903F-0E4E2A6E65F6}"/>
              </a:ext>
            </a:extLst>
          </p:cNvPr>
          <p:cNvPicPr>
            <a:picLocks noChangeAspect="1"/>
          </p:cNvPicPr>
          <p:nvPr/>
        </p:nvPicPr>
        <p:blipFill>
          <a:blip r:embed="rId12"/>
          <a:srcRect l="8064" t="14182" r="3585" b="16280"/>
          <a:stretch>
            <a:fillRect/>
          </a:stretch>
        </p:blipFill>
        <p:spPr>
          <a:xfrm>
            <a:off x="4667184" y="954061"/>
            <a:ext cx="1560873" cy="1184579"/>
          </a:xfrm>
          <a:prstGeom prst="rect">
            <a:avLst/>
          </a:prstGeom>
        </p:spPr>
      </p:pic>
    </p:spTree>
    <p:extLst>
      <p:ext uri="{BB962C8B-B14F-4D97-AF65-F5344CB8AC3E}">
        <p14:creationId xmlns:p14="http://schemas.microsoft.com/office/powerpoint/2010/main" val="1655208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F3DE47-20E4-18A7-A79C-0E93286E0B8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Date Placeholder 3">
            <a:extLst>
              <a:ext uri="{FF2B5EF4-FFF2-40B4-BE49-F238E27FC236}">
                <a16:creationId xmlns:a16="http://schemas.microsoft.com/office/drawing/2014/main" id="{86408D30-56A6-4078-269A-756E7E78FD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ounded Rectangle 4">
            <a:extLst>
              <a:ext uri="{FF2B5EF4-FFF2-40B4-BE49-F238E27FC236}">
                <a16:creationId xmlns:a16="http://schemas.microsoft.com/office/drawing/2014/main" id="{70B89D53-AA30-4003-48AF-EE8416970757}"/>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6" name="Rectangle 5">
            <a:extLst>
              <a:ext uri="{FF2B5EF4-FFF2-40B4-BE49-F238E27FC236}">
                <a16:creationId xmlns:a16="http://schemas.microsoft.com/office/drawing/2014/main" id="{767DE0ED-DFD8-FBC2-9293-E39F6F24B341}"/>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CD6CF886-0A58-7649-20F4-3D739310B31B}"/>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715AE8E6-5FBD-BC43-D535-CA204486F676}"/>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6301EAAD-A439-208E-8CC4-016282BFC63C}"/>
              </a:ext>
            </a:extLst>
          </p:cNvPr>
          <p:cNvSpPr/>
          <p:nvPr/>
        </p:nvSpPr>
        <p:spPr>
          <a:xfrm>
            <a:off x="4103030" y="291081"/>
            <a:ext cx="1055851" cy="256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F1B61032-199A-F931-42A9-D08D08F587C8}"/>
              </a:ext>
            </a:extLst>
          </p:cNvPr>
          <p:cNvSpPr/>
          <p:nvPr/>
        </p:nvSpPr>
        <p:spPr>
          <a:xfrm>
            <a:off x="5259306"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634500A5-1D07-20FD-1333-60BF4854E237}"/>
              </a:ext>
            </a:extLst>
          </p:cNvPr>
          <p:cNvSpPr/>
          <p:nvPr/>
        </p:nvSpPr>
        <p:spPr>
          <a:xfrm>
            <a:off x="6413736"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4</a:t>
            </a:r>
          </a:p>
        </p:txBody>
      </p:sp>
      <p:sp>
        <p:nvSpPr>
          <p:cNvPr id="12" name="Rectangle 11">
            <a:extLst>
              <a:ext uri="{FF2B5EF4-FFF2-40B4-BE49-F238E27FC236}">
                <a16:creationId xmlns:a16="http://schemas.microsoft.com/office/drawing/2014/main" id="{5D1C44B0-1687-2C82-7EAD-5C84C0B664D0}"/>
              </a:ext>
            </a:extLst>
          </p:cNvPr>
          <p:cNvSpPr/>
          <p:nvPr/>
        </p:nvSpPr>
        <p:spPr>
          <a:xfrm>
            <a:off x="7568166" y="291081"/>
            <a:ext cx="811453"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3" name="Rounded Rectangle 12">
            <a:extLst>
              <a:ext uri="{FF2B5EF4-FFF2-40B4-BE49-F238E27FC236}">
                <a16:creationId xmlns:a16="http://schemas.microsoft.com/office/drawing/2014/main" id="{A23B6964-98D1-027A-8F7E-5258C0139C7D}"/>
              </a:ext>
            </a:extLst>
          </p:cNvPr>
          <p:cNvSpPr/>
          <p:nvPr/>
        </p:nvSpPr>
        <p:spPr>
          <a:xfrm>
            <a:off x="469394" y="723900"/>
            <a:ext cx="2854719" cy="592178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4" name="Rounded Rectangle 13">
            <a:extLst>
              <a:ext uri="{FF2B5EF4-FFF2-40B4-BE49-F238E27FC236}">
                <a16:creationId xmlns:a16="http://schemas.microsoft.com/office/drawing/2014/main" id="{90CCAC33-D43E-C89F-3912-75A96C82B7BA}"/>
              </a:ext>
            </a:extLst>
          </p:cNvPr>
          <p:cNvSpPr/>
          <p:nvPr/>
        </p:nvSpPr>
        <p:spPr>
          <a:xfrm>
            <a:off x="3434266" y="723900"/>
            <a:ext cx="8497286" cy="5921786"/>
          </a:xfrm>
          <a:prstGeom prst="roundRect">
            <a:avLst>
              <a:gd name="adj" fmla="val 0"/>
            </a:avLst>
          </a:prstGeom>
          <a:noFill/>
          <a:ln w="31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5" name="TextBox 14">
            <a:extLst>
              <a:ext uri="{FF2B5EF4-FFF2-40B4-BE49-F238E27FC236}">
                <a16:creationId xmlns:a16="http://schemas.microsoft.com/office/drawing/2014/main" id="{E51F2920-757A-5D0B-02D1-51FBAE41EA75}"/>
              </a:ext>
            </a:extLst>
          </p:cNvPr>
          <p:cNvSpPr txBox="1"/>
          <p:nvPr/>
        </p:nvSpPr>
        <p:spPr>
          <a:xfrm>
            <a:off x="610839" y="796588"/>
            <a:ext cx="271327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the system force cards to evaluate how impact is distributed in the system to enable just change.</a:t>
            </a:r>
          </a:p>
        </p:txBody>
      </p:sp>
      <p:grpSp>
        <p:nvGrpSpPr>
          <p:cNvPr id="32" name="Group 31">
            <a:extLst>
              <a:ext uri="{FF2B5EF4-FFF2-40B4-BE49-F238E27FC236}">
                <a16:creationId xmlns:a16="http://schemas.microsoft.com/office/drawing/2014/main" id="{F52794E3-5F5C-E5CC-B557-82AB259126CB}"/>
              </a:ext>
            </a:extLst>
          </p:cNvPr>
          <p:cNvGrpSpPr/>
          <p:nvPr/>
        </p:nvGrpSpPr>
        <p:grpSpPr>
          <a:xfrm>
            <a:off x="3597811" y="1126184"/>
            <a:ext cx="8125892" cy="5075144"/>
            <a:chOff x="3597811" y="1226289"/>
            <a:chExt cx="7860771" cy="4909559"/>
          </a:xfrm>
        </p:grpSpPr>
        <p:pic>
          <p:nvPicPr>
            <p:cNvPr id="23" name="Picture 22" descr="A hand drawing a light&#10;&#10;AI-generated content may be incorrect.">
              <a:extLst>
                <a:ext uri="{FF2B5EF4-FFF2-40B4-BE49-F238E27FC236}">
                  <a16:creationId xmlns:a16="http://schemas.microsoft.com/office/drawing/2014/main" id="{761AA686-AA41-9771-9ACB-531FDA751C81}"/>
                </a:ext>
              </a:extLst>
            </p:cNvPr>
            <p:cNvPicPr>
              <a:picLocks noChangeAspect="1"/>
            </p:cNvPicPr>
            <p:nvPr/>
          </p:nvPicPr>
          <p:blipFill>
            <a:blip r:embed="rId2"/>
            <a:srcRect l="4699" t="16425" r="2417" b="10135"/>
            <a:stretch>
              <a:fillRect/>
            </a:stretch>
          </p:blipFill>
          <p:spPr>
            <a:xfrm>
              <a:off x="3597811" y="2041648"/>
              <a:ext cx="2157429" cy="1644188"/>
            </a:xfrm>
            <a:prstGeom prst="rect">
              <a:avLst/>
            </a:prstGeom>
          </p:spPr>
        </p:pic>
        <p:pic>
          <p:nvPicPr>
            <p:cNvPr id="24" name="Picture 23" descr="A black and white illustration of a mountain and cotton&#10;&#10;AI-generated content may be incorrect.">
              <a:extLst>
                <a:ext uri="{FF2B5EF4-FFF2-40B4-BE49-F238E27FC236}">
                  <a16:creationId xmlns:a16="http://schemas.microsoft.com/office/drawing/2014/main" id="{3184927D-2CC7-01B1-29BC-D16E9DE7E775}"/>
                </a:ext>
              </a:extLst>
            </p:cNvPr>
            <p:cNvPicPr>
              <a:picLocks noChangeAspect="1"/>
            </p:cNvPicPr>
            <p:nvPr/>
          </p:nvPicPr>
          <p:blipFill>
            <a:blip r:embed="rId3"/>
            <a:srcRect l="4158" t="16293" r="2762" b="15040"/>
            <a:stretch>
              <a:fillRect/>
            </a:stretch>
          </p:blipFill>
          <p:spPr>
            <a:xfrm>
              <a:off x="5565455" y="1383442"/>
              <a:ext cx="2157429" cy="1534089"/>
            </a:xfrm>
            <a:prstGeom prst="rect">
              <a:avLst/>
            </a:prstGeom>
          </p:spPr>
        </p:pic>
        <p:pic>
          <p:nvPicPr>
            <p:cNvPr id="25" name="Picture 24" descr="A drawing of a table with a chair and a spool of yarn&#10;&#10;AI-generated content may be incorrect.">
              <a:extLst>
                <a:ext uri="{FF2B5EF4-FFF2-40B4-BE49-F238E27FC236}">
                  <a16:creationId xmlns:a16="http://schemas.microsoft.com/office/drawing/2014/main" id="{0AE0436D-886A-C82D-EC68-44EF027C068C}"/>
                </a:ext>
              </a:extLst>
            </p:cNvPr>
            <p:cNvPicPr>
              <a:picLocks noChangeAspect="1"/>
            </p:cNvPicPr>
            <p:nvPr/>
          </p:nvPicPr>
          <p:blipFill>
            <a:blip r:embed="rId4"/>
            <a:srcRect l="5446" t="21138" r="5822" b="19217"/>
            <a:stretch>
              <a:fillRect/>
            </a:stretch>
          </p:blipFill>
          <p:spPr>
            <a:xfrm>
              <a:off x="7499975" y="1370256"/>
              <a:ext cx="2024737" cy="1311853"/>
            </a:xfrm>
            <a:prstGeom prst="rect">
              <a:avLst/>
            </a:prstGeom>
          </p:spPr>
        </p:pic>
        <p:pic>
          <p:nvPicPr>
            <p:cNvPr id="26" name="Picture 25" descr="A lighthouse with a sign on it&#10;&#10;AI-generated content may be incorrect.">
              <a:extLst>
                <a:ext uri="{FF2B5EF4-FFF2-40B4-BE49-F238E27FC236}">
                  <a16:creationId xmlns:a16="http://schemas.microsoft.com/office/drawing/2014/main" id="{8E154BD0-7FA6-E681-7718-089EA0DF14C7}"/>
                </a:ext>
              </a:extLst>
            </p:cNvPr>
            <p:cNvPicPr>
              <a:picLocks noChangeAspect="1"/>
            </p:cNvPicPr>
            <p:nvPr/>
          </p:nvPicPr>
          <p:blipFill>
            <a:blip r:embed="rId5"/>
            <a:srcRect l="7056" t="8107" r="8076" b="8691"/>
            <a:stretch>
              <a:fillRect/>
            </a:stretch>
          </p:blipFill>
          <p:spPr>
            <a:xfrm>
              <a:off x="9658254" y="1226289"/>
              <a:ext cx="1400243" cy="1323190"/>
            </a:xfrm>
            <a:prstGeom prst="rect">
              <a:avLst/>
            </a:prstGeom>
          </p:spPr>
        </p:pic>
        <p:pic>
          <p:nvPicPr>
            <p:cNvPr id="27" name="Picture 26" descr="A drawing of a pile of clothes&#10;&#10;AI-generated content may be incorrect.">
              <a:extLst>
                <a:ext uri="{FF2B5EF4-FFF2-40B4-BE49-F238E27FC236}">
                  <a16:creationId xmlns:a16="http://schemas.microsoft.com/office/drawing/2014/main" id="{692BAA9D-8CD7-B7DA-14E9-FBDBAF16BB6E}"/>
                </a:ext>
              </a:extLst>
            </p:cNvPr>
            <p:cNvPicPr>
              <a:picLocks noChangeAspect="1"/>
            </p:cNvPicPr>
            <p:nvPr/>
          </p:nvPicPr>
          <p:blipFill>
            <a:blip r:embed="rId6"/>
            <a:srcRect t="21473" b="26903"/>
            <a:stretch>
              <a:fillRect/>
            </a:stretch>
          </p:blipFill>
          <p:spPr>
            <a:xfrm>
              <a:off x="6499372" y="2773073"/>
              <a:ext cx="2636325" cy="1311853"/>
            </a:xfrm>
            <a:prstGeom prst="rect">
              <a:avLst/>
            </a:prstGeom>
          </p:spPr>
        </p:pic>
        <p:pic>
          <p:nvPicPr>
            <p:cNvPr id="28" name="Picture 27">
              <a:extLst>
                <a:ext uri="{FF2B5EF4-FFF2-40B4-BE49-F238E27FC236}">
                  <a16:creationId xmlns:a16="http://schemas.microsoft.com/office/drawing/2014/main" id="{D3B94E06-2420-F1F4-F0B0-0F89FD10033C}"/>
                </a:ext>
              </a:extLst>
            </p:cNvPr>
            <p:cNvPicPr>
              <a:picLocks noChangeAspect="1"/>
            </p:cNvPicPr>
            <p:nvPr/>
          </p:nvPicPr>
          <p:blipFill>
            <a:blip r:embed="rId7"/>
            <a:srcRect l="1581" t="10780" r="3245" b="11866"/>
            <a:stretch>
              <a:fillRect/>
            </a:stretch>
          </p:blipFill>
          <p:spPr>
            <a:xfrm>
              <a:off x="9190256" y="2549479"/>
              <a:ext cx="2268326" cy="1777047"/>
            </a:xfrm>
            <a:prstGeom prst="rect">
              <a:avLst/>
            </a:prstGeom>
          </p:spPr>
        </p:pic>
        <p:pic>
          <p:nvPicPr>
            <p:cNvPr id="29" name="Picture 28" descr="A graphic of a distribution&#10;&#10;AI-generated content may be incorrect.">
              <a:extLst>
                <a:ext uri="{FF2B5EF4-FFF2-40B4-BE49-F238E27FC236}">
                  <a16:creationId xmlns:a16="http://schemas.microsoft.com/office/drawing/2014/main" id="{A7185DFD-5D5C-7AC6-3A36-365E2FD3C1DC}"/>
                </a:ext>
              </a:extLst>
            </p:cNvPr>
            <p:cNvPicPr>
              <a:picLocks noChangeAspect="1"/>
            </p:cNvPicPr>
            <p:nvPr/>
          </p:nvPicPr>
          <p:blipFill>
            <a:blip r:embed="rId8"/>
            <a:srcRect l="7346" t="8010" r="5734" b="9845"/>
            <a:stretch>
              <a:fillRect/>
            </a:stretch>
          </p:blipFill>
          <p:spPr>
            <a:xfrm>
              <a:off x="4288431" y="3307169"/>
              <a:ext cx="2514155" cy="1417215"/>
            </a:xfrm>
            <a:prstGeom prst="rect">
              <a:avLst/>
            </a:prstGeom>
          </p:spPr>
        </p:pic>
        <p:pic>
          <p:nvPicPr>
            <p:cNvPr id="30" name="Picture 29" descr="A map of the united states with a phone and a key&#10;&#10;AI-generated content may be incorrect.">
              <a:extLst>
                <a:ext uri="{FF2B5EF4-FFF2-40B4-BE49-F238E27FC236}">
                  <a16:creationId xmlns:a16="http://schemas.microsoft.com/office/drawing/2014/main" id="{068B07BF-8CD6-1A84-5011-71E4A0E0ACEF}"/>
                </a:ext>
              </a:extLst>
            </p:cNvPr>
            <p:cNvPicPr>
              <a:picLocks noChangeAspect="1"/>
            </p:cNvPicPr>
            <p:nvPr/>
          </p:nvPicPr>
          <p:blipFill>
            <a:blip r:embed="rId9"/>
            <a:srcRect l="3054" t="7779" b="5668"/>
            <a:stretch>
              <a:fillRect/>
            </a:stretch>
          </p:blipFill>
          <p:spPr>
            <a:xfrm>
              <a:off x="6743513" y="3954834"/>
              <a:ext cx="3074406" cy="1637213"/>
            </a:xfrm>
            <a:prstGeom prst="rect">
              <a:avLst/>
            </a:prstGeom>
          </p:spPr>
        </p:pic>
        <p:pic>
          <p:nvPicPr>
            <p:cNvPr id="31" name="Picture 30" descr="A lighthouse with a sign on top&#10;&#10;AI-generated content may be incorrect.">
              <a:extLst>
                <a:ext uri="{FF2B5EF4-FFF2-40B4-BE49-F238E27FC236}">
                  <a16:creationId xmlns:a16="http://schemas.microsoft.com/office/drawing/2014/main" id="{C5015BA1-B4CC-9D03-01FD-44FB0C49A5A2}"/>
                </a:ext>
              </a:extLst>
            </p:cNvPr>
            <p:cNvPicPr>
              <a:picLocks noChangeAspect="1"/>
            </p:cNvPicPr>
            <p:nvPr/>
          </p:nvPicPr>
          <p:blipFill>
            <a:blip r:embed="rId10"/>
            <a:srcRect l="17685" t="3639" r="18222" b="1967"/>
            <a:stretch>
              <a:fillRect/>
            </a:stretch>
          </p:blipFill>
          <p:spPr>
            <a:xfrm>
              <a:off x="4070144" y="4379683"/>
              <a:ext cx="1237124" cy="1756165"/>
            </a:xfrm>
            <a:prstGeom prst="rect">
              <a:avLst/>
            </a:prstGeom>
          </p:spPr>
        </p:pic>
      </p:grpSp>
      <p:pic>
        <p:nvPicPr>
          <p:cNvPr id="46" name="Picture 45" descr="A blue and white rectangular sign with text&#10;&#10;AI-generated content may be incorrect.">
            <a:extLst>
              <a:ext uri="{FF2B5EF4-FFF2-40B4-BE49-F238E27FC236}">
                <a16:creationId xmlns:a16="http://schemas.microsoft.com/office/drawing/2014/main" id="{2B72E663-AA7B-23D0-399F-CAED1D94612B}"/>
              </a:ext>
            </a:extLst>
          </p:cNvPr>
          <p:cNvPicPr>
            <a:picLocks noChangeAspect="1"/>
          </p:cNvPicPr>
          <p:nvPr/>
        </p:nvPicPr>
        <p:blipFill>
          <a:blip r:embed="rId11"/>
          <a:stretch>
            <a:fillRect/>
          </a:stretch>
        </p:blipFill>
        <p:spPr>
          <a:xfrm>
            <a:off x="710634" y="1548526"/>
            <a:ext cx="1021178" cy="1585829"/>
          </a:xfrm>
          <a:prstGeom prst="rect">
            <a:avLst/>
          </a:prstGeom>
        </p:spPr>
      </p:pic>
      <p:pic>
        <p:nvPicPr>
          <p:cNvPr id="47" name="Picture 46" descr="A white and pink card with text&#10;&#10;AI-generated content may be incorrect.">
            <a:extLst>
              <a:ext uri="{FF2B5EF4-FFF2-40B4-BE49-F238E27FC236}">
                <a16:creationId xmlns:a16="http://schemas.microsoft.com/office/drawing/2014/main" id="{6A1ACE19-35D0-8F44-2715-E2A01474131F}"/>
              </a:ext>
            </a:extLst>
          </p:cNvPr>
          <p:cNvPicPr>
            <a:picLocks noChangeAspect="1"/>
          </p:cNvPicPr>
          <p:nvPr/>
        </p:nvPicPr>
        <p:blipFill>
          <a:blip r:embed="rId12"/>
          <a:stretch>
            <a:fillRect/>
          </a:stretch>
        </p:blipFill>
        <p:spPr>
          <a:xfrm>
            <a:off x="1813980" y="1548526"/>
            <a:ext cx="1021178" cy="1585829"/>
          </a:xfrm>
          <a:prstGeom prst="rect">
            <a:avLst/>
          </a:prstGeom>
        </p:spPr>
      </p:pic>
      <p:pic>
        <p:nvPicPr>
          <p:cNvPr id="48" name="Picture 47" descr="A green and white sign with text&#10;&#10;AI-generated content may be incorrect.">
            <a:extLst>
              <a:ext uri="{FF2B5EF4-FFF2-40B4-BE49-F238E27FC236}">
                <a16:creationId xmlns:a16="http://schemas.microsoft.com/office/drawing/2014/main" id="{2E490F95-94C6-F4AD-5F09-1BB858CACA6E}"/>
              </a:ext>
            </a:extLst>
          </p:cNvPr>
          <p:cNvPicPr>
            <a:picLocks noChangeAspect="1"/>
          </p:cNvPicPr>
          <p:nvPr/>
        </p:nvPicPr>
        <p:blipFill>
          <a:blip r:embed="rId13"/>
          <a:stretch>
            <a:fillRect/>
          </a:stretch>
        </p:blipFill>
        <p:spPr>
          <a:xfrm>
            <a:off x="710634" y="3210727"/>
            <a:ext cx="1021178" cy="1585829"/>
          </a:xfrm>
          <a:prstGeom prst="rect">
            <a:avLst/>
          </a:prstGeom>
        </p:spPr>
      </p:pic>
      <p:pic>
        <p:nvPicPr>
          <p:cNvPr id="49" name="Picture 48" descr="A poster with text and a bird&#10;&#10;AI-generated content may be incorrect.">
            <a:extLst>
              <a:ext uri="{FF2B5EF4-FFF2-40B4-BE49-F238E27FC236}">
                <a16:creationId xmlns:a16="http://schemas.microsoft.com/office/drawing/2014/main" id="{562FCD37-F2AF-0A8F-9A0C-C0F34EAE6B3E}"/>
              </a:ext>
            </a:extLst>
          </p:cNvPr>
          <p:cNvPicPr>
            <a:picLocks noChangeAspect="1"/>
          </p:cNvPicPr>
          <p:nvPr/>
        </p:nvPicPr>
        <p:blipFill>
          <a:blip r:embed="rId14"/>
          <a:stretch>
            <a:fillRect/>
          </a:stretch>
        </p:blipFill>
        <p:spPr>
          <a:xfrm>
            <a:off x="1807814" y="3210727"/>
            <a:ext cx="1021178" cy="1585829"/>
          </a:xfrm>
          <a:prstGeom prst="rect">
            <a:avLst/>
          </a:prstGeom>
        </p:spPr>
      </p:pic>
      <p:pic>
        <p:nvPicPr>
          <p:cNvPr id="50" name="Picture 49" descr="A white and orange poster with text&#10;&#10;AI-generated content may be incorrect.">
            <a:extLst>
              <a:ext uri="{FF2B5EF4-FFF2-40B4-BE49-F238E27FC236}">
                <a16:creationId xmlns:a16="http://schemas.microsoft.com/office/drawing/2014/main" id="{DF347888-0ECD-892A-2324-165C946D1E9C}"/>
              </a:ext>
            </a:extLst>
          </p:cNvPr>
          <p:cNvPicPr>
            <a:picLocks noChangeAspect="1"/>
          </p:cNvPicPr>
          <p:nvPr/>
        </p:nvPicPr>
        <p:blipFill>
          <a:blip r:embed="rId15"/>
          <a:stretch>
            <a:fillRect/>
          </a:stretch>
        </p:blipFill>
        <p:spPr>
          <a:xfrm>
            <a:off x="710634" y="4888311"/>
            <a:ext cx="1021178" cy="1585829"/>
          </a:xfrm>
          <a:prstGeom prst="rect">
            <a:avLst/>
          </a:prstGeom>
        </p:spPr>
      </p:pic>
    </p:spTree>
    <p:extLst>
      <p:ext uri="{BB962C8B-B14F-4D97-AF65-F5344CB8AC3E}">
        <p14:creationId xmlns:p14="http://schemas.microsoft.com/office/powerpoint/2010/main" val="1117114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EE1A-0A04-1541-DC13-4463AB0E8B06}"/>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F573A994-588E-32CF-6DD5-2850858B6723}"/>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E1C01751-7ABB-D1CD-0402-70EB869D047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ectangle 4">
            <a:extLst>
              <a:ext uri="{FF2B5EF4-FFF2-40B4-BE49-F238E27FC236}">
                <a16:creationId xmlns:a16="http://schemas.microsoft.com/office/drawing/2014/main" id="{5BE52116-E0A3-C1A8-00D7-FA3173BA9F45}"/>
              </a:ext>
            </a:extLst>
          </p:cNvPr>
          <p:cNvSpPr/>
          <p:nvPr/>
        </p:nvSpPr>
        <p:spPr>
          <a:xfrm>
            <a:off x="0" y="0"/>
            <a:ext cx="12192000" cy="6858000"/>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6" name="TextBox 5">
            <a:extLst>
              <a:ext uri="{FF2B5EF4-FFF2-40B4-BE49-F238E27FC236}">
                <a16:creationId xmlns:a16="http://schemas.microsoft.com/office/drawing/2014/main" id="{8B9B9B64-591E-BCB6-D7CA-897E9C7A9043}"/>
              </a:ext>
            </a:extLst>
          </p:cNvPr>
          <p:cNvSpPr txBox="1"/>
          <p:nvPr/>
        </p:nvSpPr>
        <p:spPr>
          <a:xfrm>
            <a:off x="455150" y="2259449"/>
            <a:ext cx="5355668"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Break time</a:t>
            </a:r>
          </a:p>
        </p:txBody>
      </p:sp>
      <p:sp>
        <p:nvSpPr>
          <p:cNvPr id="7" name="TextBox 6">
            <a:extLst>
              <a:ext uri="{FF2B5EF4-FFF2-40B4-BE49-F238E27FC236}">
                <a16:creationId xmlns:a16="http://schemas.microsoft.com/office/drawing/2014/main" id="{FFB940D5-1DB4-BF63-F31F-8DF17FDFD995}"/>
              </a:ext>
            </a:extLst>
          </p:cNvPr>
          <p:cNvSpPr txBox="1"/>
          <p:nvPr/>
        </p:nvSpPr>
        <p:spPr>
          <a:xfrm>
            <a:off x="466725" y="3456710"/>
            <a:ext cx="2289213" cy="584775"/>
          </a:xfrm>
          <a:prstGeom prst="rect">
            <a:avLst/>
          </a:prstGeom>
          <a:noFill/>
        </p:spPr>
        <p:txBody>
          <a:bodyPr wrap="square">
            <a:spAutoFit/>
          </a:bodyPr>
          <a:lstStyle/>
          <a:p>
            <a:pPr marL="0" marR="0" lvl="0" indent="0" algn="l" defTabSz="1160191" rtl="0" eaLnBrk="1" fontAlgn="auto" latinLnBrk="0" hangingPunct="1">
              <a:lnSpc>
                <a:spcPct val="100000"/>
              </a:lnSpc>
              <a:spcBef>
                <a:spcPts val="30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10 minutes</a:t>
            </a:r>
          </a:p>
        </p:txBody>
      </p:sp>
      <p:grpSp>
        <p:nvGrpSpPr>
          <p:cNvPr id="10" name="Group 9">
            <a:extLst>
              <a:ext uri="{FF2B5EF4-FFF2-40B4-BE49-F238E27FC236}">
                <a16:creationId xmlns:a16="http://schemas.microsoft.com/office/drawing/2014/main" id="{C0C914A1-DD15-5B02-16B1-A3385B06B857}"/>
              </a:ext>
            </a:extLst>
          </p:cNvPr>
          <p:cNvGrpSpPr/>
          <p:nvPr/>
        </p:nvGrpSpPr>
        <p:grpSpPr>
          <a:xfrm>
            <a:off x="602632" y="169298"/>
            <a:ext cx="3350126" cy="466127"/>
            <a:chOff x="602632" y="169298"/>
            <a:chExt cx="3350126" cy="466127"/>
          </a:xfrm>
        </p:grpSpPr>
        <p:grpSp>
          <p:nvGrpSpPr>
            <p:cNvPr id="11" name="Group 10">
              <a:extLst>
                <a:ext uri="{FF2B5EF4-FFF2-40B4-BE49-F238E27FC236}">
                  <a16:creationId xmlns:a16="http://schemas.microsoft.com/office/drawing/2014/main" id="{B9138DAF-37F3-701B-7D9F-4F179A7912A0}"/>
                </a:ext>
              </a:extLst>
            </p:cNvPr>
            <p:cNvGrpSpPr/>
            <p:nvPr/>
          </p:nvGrpSpPr>
          <p:grpSpPr>
            <a:xfrm>
              <a:off x="602632" y="169298"/>
              <a:ext cx="3350126" cy="466127"/>
              <a:chOff x="793744" y="169299"/>
              <a:chExt cx="2157224" cy="300150"/>
            </a:xfrm>
          </p:grpSpPr>
          <p:pic>
            <p:nvPicPr>
              <p:cNvPr id="13" name="Picture 12">
                <a:extLst>
                  <a:ext uri="{FF2B5EF4-FFF2-40B4-BE49-F238E27FC236}">
                    <a16:creationId xmlns:a16="http://schemas.microsoft.com/office/drawing/2014/main" id="{152D92DA-858D-DFB8-4B91-73D03DDB1D0B}"/>
                  </a:ext>
                </a:extLst>
              </p:cNvPr>
              <p:cNvPicPr>
                <a:picLocks noChangeAspect="1"/>
              </p:cNvPicPr>
              <p:nvPr/>
            </p:nvPicPr>
            <p:blipFill>
              <a:blip r:embed="rId2"/>
              <a:stretch>
                <a:fillRect/>
              </a:stretch>
            </p:blipFill>
            <p:spPr>
              <a:xfrm>
                <a:off x="2078861" y="169299"/>
                <a:ext cx="872107" cy="300150"/>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B6928ED-E02F-DAC7-AFF8-00954A86914B}"/>
                  </a:ext>
                </a:extLst>
              </p:cNvPr>
              <p:cNvPicPr>
                <a:picLocks noChangeAspect="1"/>
              </p:cNvPicPr>
              <p:nvPr/>
            </p:nvPicPr>
            <p:blipFill>
              <a:blip r:embed="rId3"/>
              <a:stretch>
                <a:fillRect/>
              </a:stretch>
            </p:blipFill>
            <p:spPr>
              <a:xfrm>
                <a:off x="793744" y="296507"/>
                <a:ext cx="1022977" cy="134442"/>
              </a:xfrm>
              <a:prstGeom prst="rect">
                <a:avLst/>
              </a:prstGeom>
            </p:spPr>
          </p:pic>
        </p:grpSp>
        <p:cxnSp>
          <p:nvCxnSpPr>
            <p:cNvPr id="12" name="Straight Connector 11">
              <a:extLst>
                <a:ext uri="{FF2B5EF4-FFF2-40B4-BE49-F238E27FC236}">
                  <a16:creationId xmlns:a16="http://schemas.microsoft.com/office/drawing/2014/main" id="{DA9A087D-2EB1-A707-33D5-0908240F49CB}"/>
                </a:ext>
              </a:extLst>
            </p:cNvPr>
            <p:cNvCxnSpPr>
              <a:cxnSpLocks/>
            </p:cNvCxnSpPr>
            <p:nvPr/>
          </p:nvCxnSpPr>
          <p:spPr>
            <a:xfrm>
              <a:off x="2457937" y="342997"/>
              <a:ext cx="0" cy="268575"/>
            </a:xfrm>
            <a:prstGeom prst="line">
              <a:avLst/>
            </a:prstGeom>
          </p:spPr>
          <p:style>
            <a:lnRef idx="1">
              <a:schemeClr val="dk1"/>
            </a:lnRef>
            <a:fillRef idx="0">
              <a:schemeClr val="dk1"/>
            </a:fillRef>
            <a:effectRef idx="0">
              <a:schemeClr val="dk1"/>
            </a:effectRef>
            <a:fontRef idx="minor">
              <a:schemeClr val="tx1"/>
            </a:fontRef>
          </p:style>
        </p:cxnSp>
      </p:grpSp>
      <p:sp>
        <p:nvSpPr>
          <p:cNvPr id="8" name="Rounded Rectangle 7">
            <a:extLst>
              <a:ext uri="{FF2B5EF4-FFF2-40B4-BE49-F238E27FC236}">
                <a16:creationId xmlns:a16="http://schemas.microsoft.com/office/drawing/2014/main" id="{EA3D4DCB-E649-6F36-53FC-BDE0E7E02544}"/>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Tree>
    <p:extLst>
      <p:ext uri="{BB962C8B-B14F-4D97-AF65-F5344CB8AC3E}">
        <p14:creationId xmlns:p14="http://schemas.microsoft.com/office/powerpoint/2010/main" val="509779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7F7C0-32EE-0E6C-FC11-911D235A887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E434D6E5-1F15-F5E1-3ADB-D648F05AD628}"/>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2" name="Rectangle 1">
            <a:extLst>
              <a:ext uri="{FF2B5EF4-FFF2-40B4-BE49-F238E27FC236}">
                <a16:creationId xmlns:a16="http://schemas.microsoft.com/office/drawing/2014/main" id="{9E4DBC8C-1D76-5BD4-0EE7-4B25DF85FAEA}"/>
              </a:ext>
            </a:extLst>
          </p:cNvPr>
          <p:cNvSpPr/>
          <p:nvPr/>
        </p:nvSpPr>
        <p:spPr>
          <a:xfrm>
            <a:off x="3942327" y="0"/>
            <a:ext cx="824967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39" name="Rectangle 38">
            <a:extLst>
              <a:ext uri="{FF2B5EF4-FFF2-40B4-BE49-F238E27FC236}">
                <a16:creationId xmlns:a16="http://schemas.microsoft.com/office/drawing/2014/main" id="{EB5B7CA3-E2B8-C268-4604-E4892EE4317E}"/>
              </a:ext>
            </a:extLst>
          </p:cNvPr>
          <p:cNvSpPr/>
          <p:nvPr/>
        </p:nvSpPr>
        <p:spPr>
          <a:xfrm>
            <a:off x="4224961" y="727329"/>
            <a:ext cx="7684405" cy="2872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50" name="Rectangle 49">
            <a:extLst>
              <a:ext uri="{FF2B5EF4-FFF2-40B4-BE49-F238E27FC236}">
                <a16:creationId xmlns:a16="http://schemas.microsoft.com/office/drawing/2014/main" id="{429815D6-3C00-D24A-E132-4BC2A0AB5C85}"/>
              </a:ext>
            </a:extLst>
          </p:cNvPr>
          <p:cNvSpPr/>
          <p:nvPr/>
        </p:nvSpPr>
        <p:spPr>
          <a:xfrm>
            <a:off x="4224961" y="3695675"/>
            <a:ext cx="7684405" cy="2979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13" name="Rounded Rectangle 12">
            <a:extLst>
              <a:ext uri="{FF2B5EF4-FFF2-40B4-BE49-F238E27FC236}">
                <a16:creationId xmlns:a16="http://schemas.microsoft.com/office/drawing/2014/main" id="{92F89506-FC94-7977-A9BC-1A5BFDE079F7}"/>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3" name="Date Placeholder 2">
            <a:extLst>
              <a:ext uri="{FF2B5EF4-FFF2-40B4-BE49-F238E27FC236}">
                <a16:creationId xmlns:a16="http://schemas.microsoft.com/office/drawing/2014/main" id="{7279F58F-8FC0-DEEC-053D-A11FCDE39DEA}"/>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14" name="Title 1">
            <a:extLst>
              <a:ext uri="{FF2B5EF4-FFF2-40B4-BE49-F238E27FC236}">
                <a16:creationId xmlns:a16="http://schemas.microsoft.com/office/drawing/2014/main" id="{7DF8AE4C-61D2-3634-764C-3E064583A3D9}"/>
              </a:ext>
            </a:extLst>
          </p:cNvPr>
          <p:cNvSpPr txBox="1">
            <a:spLocks/>
          </p:cNvSpPr>
          <p:nvPr/>
        </p:nvSpPr>
        <p:spPr>
          <a:xfrm>
            <a:off x="605621" y="727329"/>
            <a:ext cx="2557374" cy="523758"/>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Make challenges into opportunities</a:t>
            </a:r>
          </a:p>
        </p:txBody>
      </p:sp>
      <p:sp>
        <p:nvSpPr>
          <p:cNvPr id="15" name="Rectangle 14">
            <a:extLst>
              <a:ext uri="{FF2B5EF4-FFF2-40B4-BE49-F238E27FC236}">
                <a16:creationId xmlns:a16="http://schemas.microsoft.com/office/drawing/2014/main" id="{DF3DC2A6-6243-24D0-8604-35664268C68E}"/>
              </a:ext>
            </a:extLst>
          </p:cNvPr>
          <p:cNvSpPr/>
          <p:nvPr/>
        </p:nvSpPr>
        <p:spPr>
          <a:xfrm>
            <a:off x="525338" y="1540797"/>
            <a:ext cx="3316564" cy="6554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160191"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Identify addressable challenges that provide opportunities for positive change in the fashion system. </a:t>
            </a:r>
          </a:p>
        </p:txBody>
      </p:sp>
      <p:sp>
        <p:nvSpPr>
          <p:cNvPr id="30" name="Rounded Rectangle 29">
            <a:extLst>
              <a:ext uri="{FF2B5EF4-FFF2-40B4-BE49-F238E27FC236}">
                <a16:creationId xmlns:a16="http://schemas.microsoft.com/office/drawing/2014/main" id="{99414EF4-BEA8-D428-A108-5BEAE79E5E9A}"/>
              </a:ext>
            </a:extLst>
          </p:cNvPr>
          <p:cNvSpPr/>
          <p:nvPr/>
        </p:nvSpPr>
        <p:spPr>
          <a:xfrm>
            <a:off x="636573" y="2427976"/>
            <a:ext cx="2502078" cy="1805381"/>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grpSp>
        <p:nvGrpSpPr>
          <p:cNvPr id="31" name="Group 30">
            <a:extLst>
              <a:ext uri="{FF2B5EF4-FFF2-40B4-BE49-F238E27FC236}">
                <a16:creationId xmlns:a16="http://schemas.microsoft.com/office/drawing/2014/main" id="{F81AA3B6-F287-2FBD-4E0E-BA9E66D31800}"/>
              </a:ext>
            </a:extLst>
          </p:cNvPr>
          <p:cNvGrpSpPr/>
          <p:nvPr/>
        </p:nvGrpSpPr>
        <p:grpSpPr>
          <a:xfrm>
            <a:off x="755710" y="2556514"/>
            <a:ext cx="277898" cy="307777"/>
            <a:chOff x="1469997" y="4152686"/>
            <a:chExt cx="406304" cy="449990"/>
          </a:xfrm>
        </p:grpSpPr>
        <p:sp>
          <p:nvSpPr>
            <p:cNvPr id="32" name="Oval 31">
              <a:extLst>
                <a:ext uri="{FF2B5EF4-FFF2-40B4-BE49-F238E27FC236}">
                  <a16:creationId xmlns:a16="http://schemas.microsoft.com/office/drawing/2014/main" id="{5C7B5F7A-CCD1-4CF1-0690-5F85CCA05CA9}"/>
                </a:ext>
              </a:extLst>
            </p:cNvPr>
            <p:cNvSpPr/>
            <p:nvPr/>
          </p:nvSpPr>
          <p:spPr>
            <a:xfrm>
              <a:off x="1469997" y="4182292"/>
              <a:ext cx="406304" cy="40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pic>
          <p:nvPicPr>
            <p:cNvPr id="33" name="Picture 32">
              <a:extLst>
                <a:ext uri="{FF2B5EF4-FFF2-40B4-BE49-F238E27FC236}">
                  <a16:creationId xmlns:a16="http://schemas.microsoft.com/office/drawing/2014/main" id="{8DFC4D72-E2A4-2F09-4FAF-6CF4A3A1D687}"/>
                </a:ext>
              </a:extLst>
            </p:cNvPr>
            <p:cNvPicPr>
              <a:picLocks noChangeAspect="1"/>
            </p:cNvPicPr>
            <p:nvPr/>
          </p:nvPicPr>
          <p:blipFill>
            <a:blip r:embed="rId2"/>
            <a:srcRect l="2771" t="64878" r="94728" b="28561"/>
            <a:stretch>
              <a:fillRect/>
            </a:stretch>
          </p:blipFill>
          <p:spPr>
            <a:xfrm>
              <a:off x="1543978" y="4152686"/>
              <a:ext cx="304866" cy="449990"/>
            </a:xfrm>
            <a:prstGeom prst="rect">
              <a:avLst/>
            </a:prstGeom>
          </p:spPr>
        </p:pic>
      </p:grpSp>
      <p:sp>
        <p:nvSpPr>
          <p:cNvPr id="34" name="TextBox 33">
            <a:extLst>
              <a:ext uri="{FF2B5EF4-FFF2-40B4-BE49-F238E27FC236}">
                <a16:creationId xmlns:a16="http://schemas.microsoft.com/office/drawing/2014/main" id="{EF210512-8228-4930-D629-9702BCE5AD4E}"/>
              </a:ext>
            </a:extLst>
          </p:cNvPr>
          <p:cNvSpPr txBox="1"/>
          <p:nvPr/>
        </p:nvSpPr>
        <p:spPr>
          <a:xfrm>
            <a:off x="1056886" y="2556514"/>
            <a:ext cx="14542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Reminders: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29BCBFC0-9BEC-2F8A-EA2F-15522C48FDE4}"/>
              </a:ext>
            </a:extLst>
          </p:cNvPr>
          <p:cNvSpPr txBox="1"/>
          <p:nvPr/>
        </p:nvSpPr>
        <p:spPr>
          <a:xfrm>
            <a:off x="1054840" y="2864291"/>
            <a:ext cx="1884312" cy="111825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20 minutes</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Reflect and discuss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 the same groups</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Use </a:t>
            </a:r>
            <a:r>
              <a:rPr kumimoji="0" lang="en-GB" sz="1200" b="0" i="0" u="none" strike="noStrike" kern="1200" cap="none" spc="0" normalizeH="0" baseline="0" noProof="0" dirty="0" err="1">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post-its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or printed cards for writing</a:t>
            </a:r>
          </a:p>
        </p:txBody>
      </p:sp>
      <p:sp>
        <p:nvSpPr>
          <p:cNvPr id="12" name="Rectangle 11">
            <a:extLst>
              <a:ext uri="{FF2B5EF4-FFF2-40B4-BE49-F238E27FC236}">
                <a16:creationId xmlns:a16="http://schemas.microsoft.com/office/drawing/2014/main" id="{13FE0BB1-DCB0-6898-17CB-13570201EE8C}"/>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16" name="Rectangle 15">
            <a:extLst>
              <a:ext uri="{FF2B5EF4-FFF2-40B4-BE49-F238E27FC236}">
                <a16:creationId xmlns:a16="http://schemas.microsoft.com/office/drawing/2014/main" id="{60DD52DF-B34A-0F05-34E2-CD5BE19DD243}"/>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18" name="Rectangle 17">
            <a:extLst>
              <a:ext uri="{FF2B5EF4-FFF2-40B4-BE49-F238E27FC236}">
                <a16:creationId xmlns:a16="http://schemas.microsoft.com/office/drawing/2014/main" id="{2488C4C1-D9DF-2A85-6C78-26C92069B004}"/>
              </a:ext>
            </a:extLst>
          </p:cNvPr>
          <p:cNvSpPr/>
          <p:nvPr/>
        </p:nvSpPr>
        <p:spPr>
          <a:xfrm>
            <a:off x="4103030" y="291081"/>
            <a:ext cx="1055851" cy="256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9" name="Rectangle 18">
            <a:extLst>
              <a:ext uri="{FF2B5EF4-FFF2-40B4-BE49-F238E27FC236}">
                <a16:creationId xmlns:a16="http://schemas.microsoft.com/office/drawing/2014/main" id="{E9DE6686-DF31-D18A-32D4-EB443886E927}"/>
              </a:ext>
            </a:extLst>
          </p:cNvPr>
          <p:cNvSpPr/>
          <p:nvPr/>
        </p:nvSpPr>
        <p:spPr>
          <a:xfrm>
            <a:off x="5259306" y="291081"/>
            <a:ext cx="1055851" cy="256344"/>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20" name="Rectangle 19">
            <a:extLst>
              <a:ext uri="{FF2B5EF4-FFF2-40B4-BE49-F238E27FC236}">
                <a16:creationId xmlns:a16="http://schemas.microsoft.com/office/drawing/2014/main" id="{72215A89-989C-5FFE-E8D4-3FF0B9FA4846}"/>
              </a:ext>
            </a:extLst>
          </p:cNvPr>
          <p:cNvSpPr/>
          <p:nvPr/>
        </p:nvSpPr>
        <p:spPr>
          <a:xfrm>
            <a:off x="6413736" y="291081"/>
            <a:ext cx="1055851" cy="256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4</a:t>
            </a:r>
          </a:p>
        </p:txBody>
      </p:sp>
      <p:sp>
        <p:nvSpPr>
          <p:cNvPr id="21" name="Rectangle 20">
            <a:extLst>
              <a:ext uri="{FF2B5EF4-FFF2-40B4-BE49-F238E27FC236}">
                <a16:creationId xmlns:a16="http://schemas.microsoft.com/office/drawing/2014/main" id="{71B63C4A-8906-F63F-43CD-4D2097162277}"/>
              </a:ext>
            </a:extLst>
          </p:cNvPr>
          <p:cNvSpPr/>
          <p:nvPr/>
        </p:nvSpPr>
        <p:spPr>
          <a:xfrm>
            <a:off x="7568166" y="291081"/>
            <a:ext cx="811453" cy="256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40" name="TextBox 39">
            <a:extLst>
              <a:ext uri="{FF2B5EF4-FFF2-40B4-BE49-F238E27FC236}">
                <a16:creationId xmlns:a16="http://schemas.microsoft.com/office/drawing/2014/main" id="{031B4B57-F8FF-2B94-E759-64497314AD81}"/>
              </a:ext>
            </a:extLst>
          </p:cNvPr>
          <p:cNvSpPr txBox="1"/>
          <p:nvPr/>
        </p:nvSpPr>
        <p:spPr>
          <a:xfrm>
            <a:off x="4390276" y="910493"/>
            <a:ext cx="2576698" cy="26314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Step 1</a:t>
            </a:r>
          </a:p>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Looking at the systemic forces that you've plotted on the map</a:t>
            </a: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 write some problem statements that summarise the key challenge </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or pain point. </a:t>
            </a:r>
          </a:p>
          <a:p>
            <a:pPr marL="0" marR="0" lvl="0" indent="0" algn="l" defTabSz="1160191"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E.g. "Power imbalances mean that suppliers are not able to recommend regulation changes that are appropriate for their local context."</a:t>
            </a:r>
          </a:p>
          <a:p>
            <a:pPr marL="0" marR="0" lvl="0" indent="0" algn="l" defTabSz="1160191"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You can write as many challenge statements as you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pic>
        <p:nvPicPr>
          <p:cNvPr id="53" name="Picture 52" descr="A blue and white document with a white text&#10;&#10;AI-generated content may be incorrect.">
            <a:extLst>
              <a:ext uri="{FF2B5EF4-FFF2-40B4-BE49-F238E27FC236}">
                <a16:creationId xmlns:a16="http://schemas.microsoft.com/office/drawing/2014/main" id="{1C12AFCC-6EE5-AC94-08E5-8A60A6CC052B}"/>
              </a:ext>
            </a:extLst>
          </p:cNvPr>
          <p:cNvPicPr>
            <a:picLocks noChangeAspect="1"/>
          </p:cNvPicPr>
          <p:nvPr/>
        </p:nvPicPr>
        <p:blipFill>
          <a:blip r:embed="rId3"/>
          <a:stretch>
            <a:fillRect/>
          </a:stretch>
        </p:blipFill>
        <p:spPr>
          <a:xfrm>
            <a:off x="6913628" y="979962"/>
            <a:ext cx="1543765" cy="2404322"/>
          </a:xfrm>
          <a:prstGeom prst="rect">
            <a:avLst/>
          </a:prstGeom>
        </p:spPr>
      </p:pic>
      <p:sp>
        <p:nvSpPr>
          <p:cNvPr id="54" name="TextBox 53">
            <a:extLst>
              <a:ext uri="{FF2B5EF4-FFF2-40B4-BE49-F238E27FC236}">
                <a16:creationId xmlns:a16="http://schemas.microsoft.com/office/drawing/2014/main" id="{6FABD0C8-437F-3F39-C4F3-31C1526AAE63}"/>
              </a:ext>
            </a:extLst>
          </p:cNvPr>
          <p:cNvSpPr txBox="1"/>
          <p:nvPr/>
        </p:nvSpPr>
        <p:spPr>
          <a:xfrm>
            <a:off x="7058814" y="1661351"/>
            <a:ext cx="1244350" cy="14080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 stories about “sustainable fashion” focus on consumer choices, while the realities are faced by factory workers—such as heat and production pressure.</a:t>
            </a:r>
          </a:p>
        </p:txBody>
      </p:sp>
      <p:pic>
        <p:nvPicPr>
          <p:cNvPr id="57" name="Picture 56" descr="A white rectangular object with a pink border&#10;&#10;AI-generated content may be incorrect.">
            <a:extLst>
              <a:ext uri="{FF2B5EF4-FFF2-40B4-BE49-F238E27FC236}">
                <a16:creationId xmlns:a16="http://schemas.microsoft.com/office/drawing/2014/main" id="{E68B482D-7D90-7CCA-1EF5-8CC4398E5714}"/>
              </a:ext>
            </a:extLst>
          </p:cNvPr>
          <p:cNvPicPr>
            <a:picLocks noChangeAspect="1"/>
          </p:cNvPicPr>
          <p:nvPr/>
        </p:nvPicPr>
        <p:blipFill>
          <a:blip r:embed="rId4"/>
          <a:stretch>
            <a:fillRect/>
          </a:stretch>
        </p:blipFill>
        <p:spPr>
          <a:xfrm>
            <a:off x="8524849" y="979962"/>
            <a:ext cx="1543765" cy="2404322"/>
          </a:xfrm>
          <a:prstGeom prst="rect">
            <a:avLst/>
          </a:prstGeom>
        </p:spPr>
      </p:pic>
      <p:pic>
        <p:nvPicPr>
          <p:cNvPr id="58" name="Picture 57" descr="A green and white rectangular object with a logo&#10;&#10;AI-generated content may be incorrect.">
            <a:extLst>
              <a:ext uri="{FF2B5EF4-FFF2-40B4-BE49-F238E27FC236}">
                <a16:creationId xmlns:a16="http://schemas.microsoft.com/office/drawing/2014/main" id="{2A15D4E5-4C17-20CF-A24A-C9DCCF519777}"/>
              </a:ext>
            </a:extLst>
          </p:cNvPr>
          <p:cNvPicPr>
            <a:picLocks noChangeAspect="1"/>
          </p:cNvPicPr>
          <p:nvPr/>
        </p:nvPicPr>
        <p:blipFill>
          <a:blip r:embed="rId5"/>
          <a:stretch>
            <a:fillRect/>
          </a:stretch>
        </p:blipFill>
        <p:spPr>
          <a:xfrm>
            <a:off x="10145112" y="979962"/>
            <a:ext cx="1542569" cy="2402459"/>
          </a:xfrm>
          <a:prstGeom prst="rect">
            <a:avLst/>
          </a:prstGeom>
        </p:spPr>
      </p:pic>
      <p:sp>
        <p:nvSpPr>
          <p:cNvPr id="59" name="TextBox 58">
            <a:extLst>
              <a:ext uri="{FF2B5EF4-FFF2-40B4-BE49-F238E27FC236}">
                <a16:creationId xmlns:a16="http://schemas.microsoft.com/office/drawing/2014/main" id="{1DDFC197-24F9-90F5-331B-3A6C6A5212E1}"/>
              </a:ext>
            </a:extLst>
          </p:cNvPr>
          <p:cNvSpPr txBox="1"/>
          <p:nvPr/>
        </p:nvSpPr>
        <p:spPr>
          <a:xfrm>
            <a:off x="8671044" y="1661351"/>
            <a:ext cx="1252383"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Repair or better materials would reduce impact, but the idea gets shelved because it won’t hit this quarter’s margin target.</a:t>
            </a:r>
          </a:p>
        </p:txBody>
      </p:sp>
      <p:sp>
        <p:nvSpPr>
          <p:cNvPr id="60" name="TextBox 59">
            <a:extLst>
              <a:ext uri="{FF2B5EF4-FFF2-40B4-BE49-F238E27FC236}">
                <a16:creationId xmlns:a16="http://schemas.microsoft.com/office/drawing/2014/main" id="{D8CB8E56-3ED7-92EF-6BD6-4C656D7017ED}"/>
              </a:ext>
            </a:extLst>
          </p:cNvPr>
          <p:cNvSpPr txBox="1"/>
          <p:nvPr/>
        </p:nvSpPr>
        <p:spPr>
          <a:xfrm>
            <a:off x="10283277" y="1661351"/>
            <a:ext cx="1272150" cy="11156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Shoppers are trained to treat clothing as disposable—new drops every week and “20% off today” nudges.</a:t>
            </a:r>
          </a:p>
        </p:txBody>
      </p:sp>
      <p:sp>
        <p:nvSpPr>
          <p:cNvPr id="61" name="TextBox 60">
            <a:extLst>
              <a:ext uri="{FF2B5EF4-FFF2-40B4-BE49-F238E27FC236}">
                <a16:creationId xmlns:a16="http://schemas.microsoft.com/office/drawing/2014/main" id="{00B2AD17-CCD5-B710-5AC0-187DC71A998A}"/>
              </a:ext>
            </a:extLst>
          </p:cNvPr>
          <p:cNvSpPr txBox="1"/>
          <p:nvPr/>
        </p:nvSpPr>
        <p:spPr>
          <a:xfrm>
            <a:off x="4390276" y="4000181"/>
            <a:ext cx="2441622" cy="22929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Step 2</a:t>
            </a:r>
          </a:p>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HelveticaNeueLT Pro 55 Roman"/>
                <a:ea typeface="+mn-ea"/>
                <a:cs typeface="+mn-cs"/>
              </a:rPr>
              <a:t>Turn these challenges to opportunities by </a:t>
            </a:r>
            <a:r>
              <a:rPr kumimoji="0" lang="en-GB" sz="11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ranking the challenges based on how addressable they are within your organisation’s remit. </a:t>
            </a:r>
            <a:r>
              <a:rPr kumimoji="0" lang="en-GB" sz="1100" b="0" i="0" u="none" strike="noStrike" kern="1200" cap="none" spc="0" normalizeH="0" baseline="0" noProof="0" dirty="0">
                <a:ln>
                  <a:noFill/>
                </a:ln>
                <a:solidFill>
                  <a:prstClr val="black"/>
                </a:solidFill>
                <a:effectLst/>
                <a:uLnTx/>
                <a:uFillTx/>
                <a:latin typeface="HelveticaNeueLT Pro 55 Roman"/>
                <a:ea typeface="+mn-ea"/>
                <a:cs typeface="+mn-cs"/>
              </a:rPr>
              <a:t>Discuss your reasoning for the 2-3 highest ranked opportunities. </a:t>
            </a:r>
          </a:p>
          <a:p>
            <a:pPr marL="0" marR="0" lvl="0" indent="0" algn="l" defTabSz="1160191"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HelveticaNeueLT Pro 55 Roman"/>
              <a:ea typeface="+mn-ea"/>
              <a:cs typeface="+mn-cs"/>
            </a:endParaRPr>
          </a:p>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HelveticaNeueLT Pro 55 Roman"/>
                <a:ea typeface="+mn-ea"/>
                <a:cs typeface="+mn-cs"/>
              </a:rPr>
              <a:t>‘Most addressable’ means how much ability your organisation has to influence or solve 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62" name="Rectangle: Rounded Corners 30">
            <a:extLst>
              <a:ext uri="{FF2B5EF4-FFF2-40B4-BE49-F238E27FC236}">
                <a16:creationId xmlns:a16="http://schemas.microsoft.com/office/drawing/2014/main" id="{4FF7EB13-9F31-E15E-1550-5DDB76A52BB7}"/>
              </a:ext>
            </a:extLst>
          </p:cNvPr>
          <p:cNvSpPr/>
          <p:nvPr/>
        </p:nvSpPr>
        <p:spPr>
          <a:xfrm>
            <a:off x="6910456" y="4068814"/>
            <a:ext cx="1537895" cy="2395180"/>
          </a:xfrm>
          <a:prstGeom prst="roundRect">
            <a:avLst>
              <a:gd name="adj" fmla="val 283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63" name="Rectangle: Rounded Corners 30">
            <a:extLst>
              <a:ext uri="{FF2B5EF4-FFF2-40B4-BE49-F238E27FC236}">
                <a16:creationId xmlns:a16="http://schemas.microsoft.com/office/drawing/2014/main" id="{897B43A4-6069-D074-030F-E1C533A80616}"/>
              </a:ext>
            </a:extLst>
          </p:cNvPr>
          <p:cNvSpPr/>
          <p:nvPr/>
        </p:nvSpPr>
        <p:spPr>
          <a:xfrm>
            <a:off x="8524848" y="4068814"/>
            <a:ext cx="1543765" cy="2404322"/>
          </a:xfrm>
          <a:prstGeom prst="roundRect">
            <a:avLst>
              <a:gd name="adj" fmla="val 283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5" name="Rectangle: Rounded Corners 30">
            <a:extLst>
              <a:ext uri="{FF2B5EF4-FFF2-40B4-BE49-F238E27FC236}">
                <a16:creationId xmlns:a16="http://schemas.microsoft.com/office/drawing/2014/main" id="{B02E00BD-20B4-47EF-4E26-4D691943CDA8}"/>
              </a:ext>
            </a:extLst>
          </p:cNvPr>
          <p:cNvSpPr/>
          <p:nvPr/>
        </p:nvSpPr>
        <p:spPr>
          <a:xfrm>
            <a:off x="10147171" y="4068814"/>
            <a:ext cx="1543765" cy="2404322"/>
          </a:xfrm>
          <a:prstGeom prst="roundRect">
            <a:avLst>
              <a:gd name="adj" fmla="val 283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66" name="TextBox 65">
            <a:extLst>
              <a:ext uri="{FF2B5EF4-FFF2-40B4-BE49-F238E27FC236}">
                <a16:creationId xmlns:a16="http://schemas.microsoft.com/office/drawing/2014/main" id="{F7048DEC-1489-88D8-1861-231D9D3FB2BC}"/>
              </a:ext>
            </a:extLst>
          </p:cNvPr>
          <p:cNvSpPr txBox="1"/>
          <p:nvPr/>
        </p:nvSpPr>
        <p:spPr>
          <a:xfrm>
            <a:off x="6811226" y="3785756"/>
            <a:ext cx="244162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Rank the three </a:t>
            </a:r>
            <a:r>
              <a:rPr kumimoji="0" lang="en-GB" sz="1100" b="1" i="1"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most addressable</a:t>
            </a:r>
          </a:p>
        </p:txBody>
      </p:sp>
    </p:spTree>
    <p:extLst>
      <p:ext uri="{BB962C8B-B14F-4D97-AF65-F5344CB8AC3E}">
        <p14:creationId xmlns:p14="http://schemas.microsoft.com/office/powerpoint/2010/main" val="1130776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group of women standing in a warehouse&#10;&#10;AI-generated content may be incorrect.">
            <a:extLst>
              <a:ext uri="{FF2B5EF4-FFF2-40B4-BE49-F238E27FC236}">
                <a16:creationId xmlns:a16="http://schemas.microsoft.com/office/drawing/2014/main" id="{EFFEFCC1-30E4-737B-224A-A5ED59C17F4F}"/>
              </a:ext>
            </a:extLst>
          </p:cNvPr>
          <p:cNvPicPr>
            <a:picLocks noChangeAspect="1"/>
          </p:cNvPicPr>
          <p:nvPr/>
        </p:nvPicPr>
        <p:blipFill>
          <a:blip r:embed="rId2"/>
          <a:srcRect l="14186" t="12103" r="23957" b="9314"/>
          <a:stretch>
            <a:fillRect/>
          </a:stretch>
        </p:blipFill>
        <p:spPr>
          <a:xfrm>
            <a:off x="4103030" y="0"/>
            <a:ext cx="8088970" cy="6858000"/>
          </a:xfrm>
          <a:prstGeom prst="rect">
            <a:avLst/>
          </a:prstGeom>
        </p:spPr>
      </p:pic>
      <p:sp>
        <p:nvSpPr>
          <p:cNvPr id="13" name="Title 1">
            <a:extLst>
              <a:ext uri="{FF2B5EF4-FFF2-40B4-BE49-F238E27FC236}">
                <a16:creationId xmlns:a16="http://schemas.microsoft.com/office/drawing/2014/main" id="{A60B5AE3-A8DB-35D1-DD32-A7536A8024F5}"/>
              </a:ext>
            </a:extLst>
          </p:cNvPr>
          <p:cNvSpPr txBox="1">
            <a:spLocks/>
          </p:cNvSpPr>
          <p:nvPr/>
        </p:nvSpPr>
        <p:spPr>
          <a:xfrm>
            <a:off x="617971" y="755904"/>
            <a:ext cx="4261686" cy="523758"/>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Reflect on opportunities </a:t>
            </a:r>
            <a:b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for change</a:t>
            </a:r>
          </a:p>
        </p:txBody>
      </p:sp>
      <p:sp>
        <p:nvSpPr>
          <p:cNvPr id="14" name="Rectangle 13">
            <a:extLst>
              <a:ext uri="{FF2B5EF4-FFF2-40B4-BE49-F238E27FC236}">
                <a16:creationId xmlns:a16="http://schemas.microsoft.com/office/drawing/2014/main" id="{DDD0AD26-66F6-50E6-96C4-B234E5706525}"/>
              </a:ext>
            </a:extLst>
          </p:cNvPr>
          <p:cNvSpPr/>
          <p:nvPr/>
        </p:nvSpPr>
        <p:spPr>
          <a:xfrm>
            <a:off x="529071" y="1604671"/>
            <a:ext cx="3382529" cy="19799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1160191"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Summarise and reflect on the key challenges and opportunities for change.</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Have these exercises made you think differently about the challenges and opportunities to decarbonise the fashion system? In what ways?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What changes do you think are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needed most?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What might the one starting point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be for change? </a:t>
            </a:r>
          </a:p>
        </p:txBody>
      </p:sp>
      <p:sp>
        <p:nvSpPr>
          <p:cNvPr id="3" name="Date Placeholder 2">
            <a:extLst>
              <a:ext uri="{FF2B5EF4-FFF2-40B4-BE49-F238E27FC236}">
                <a16:creationId xmlns:a16="http://schemas.microsoft.com/office/drawing/2014/main" id="{127CA4AF-D2B3-E402-5CF3-DFA13E65164F}"/>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5" name="Rounded Rectangle 4">
            <a:extLst>
              <a:ext uri="{FF2B5EF4-FFF2-40B4-BE49-F238E27FC236}">
                <a16:creationId xmlns:a16="http://schemas.microsoft.com/office/drawing/2014/main" id="{7FC6BFBB-C826-1F8D-D1C2-D47B7A1CDF51}"/>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6" name="Rectangle 5">
            <a:extLst>
              <a:ext uri="{FF2B5EF4-FFF2-40B4-BE49-F238E27FC236}">
                <a16:creationId xmlns:a16="http://schemas.microsoft.com/office/drawing/2014/main" id="{00DF6164-71DB-400F-E062-83C342A89C83}"/>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067EEC49-D4EA-E506-99A1-9FE990780A5E}"/>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35303E2B-A28D-5C81-B44F-8A71111171AC}"/>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02422CE4-4900-6AEC-C840-CFDC6052EBFD}"/>
              </a:ext>
            </a:extLst>
          </p:cNvPr>
          <p:cNvSpPr/>
          <p:nvPr/>
        </p:nvSpPr>
        <p:spPr>
          <a:xfrm>
            <a:off x="4103030"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0AC2ADBF-F213-9D3C-3DE5-552F5F699B41}"/>
              </a:ext>
            </a:extLst>
          </p:cNvPr>
          <p:cNvSpPr/>
          <p:nvPr/>
        </p:nvSpPr>
        <p:spPr>
          <a:xfrm>
            <a:off x="5259306"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5CC74FA5-5AFC-FD4F-342A-4A681895E4AE}"/>
              </a:ext>
            </a:extLst>
          </p:cNvPr>
          <p:cNvSpPr/>
          <p:nvPr/>
        </p:nvSpPr>
        <p:spPr>
          <a:xfrm>
            <a:off x="6413736"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4</a:t>
            </a:r>
          </a:p>
        </p:txBody>
      </p:sp>
      <p:sp>
        <p:nvSpPr>
          <p:cNvPr id="12" name="Rectangle 11">
            <a:extLst>
              <a:ext uri="{FF2B5EF4-FFF2-40B4-BE49-F238E27FC236}">
                <a16:creationId xmlns:a16="http://schemas.microsoft.com/office/drawing/2014/main" id="{D0D3111A-B709-6206-32B8-67281DB3641E}"/>
              </a:ext>
            </a:extLst>
          </p:cNvPr>
          <p:cNvSpPr/>
          <p:nvPr/>
        </p:nvSpPr>
        <p:spPr>
          <a:xfrm>
            <a:off x="7568166" y="291081"/>
            <a:ext cx="81145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25" name="Rounded Rectangle 24">
            <a:extLst>
              <a:ext uri="{FF2B5EF4-FFF2-40B4-BE49-F238E27FC236}">
                <a16:creationId xmlns:a16="http://schemas.microsoft.com/office/drawing/2014/main" id="{C2703333-E84C-AA23-6FF8-2D53B820D812}"/>
              </a:ext>
            </a:extLst>
          </p:cNvPr>
          <p:cNvSpPr/>
          <p:nvPr/>
        </p:nvSpPr>
        <p:spPr>
          <a:xfrm>
            <a:off x="611667" y="4213399"/>
            <a:ext cx="2335084" cy="1307072"/>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grpSp>
        <p:nvGrpSpPr>
          <p:cNvPr id="26" name="Group 25">
            <a:extLst>
              <a:ext uri="{FF2B5EF4-FFF2-40B4-BE49-F238E27FC236}">
                <a16:creationId xmlns:a16="http://schemas.microsoft.com/office/drawing/2014/main" id="{3C8FC10C-82B2-5C6A-85CA-9F691C62D714}"/>
              </a:ext>
            </a:extLst>
          </p:cNvPr>
          <p:cNvGrpSpPr/>
          <p:nvPr/>
        </p:nvGrpSpPr>
        <p:grpSpPr>
          <a:xfrm>
            <a:off x="730804" y="4341936"/>
            <a:ext cx="277898" cy="307777"/>
            <a:chOff x="1469997" y="4152686"/>
            <a:chExt cx="406304" cy="449990"/>
          </a:xfrm>
        </p:grpSpPr>
        <p:sp>
          <p:nvSpPr>
            <p:cNvPr id="27" name="Oval 26">
              <a:extLst>
                <a:ext uri="{FF2B5EF4-FFF2-40B4-BE49-F238E27FC236}">
                  <a16:creationId xmlns:a16="http://schemas.microsoft.com/office/drawing/2014/main" id="{55DFE711-B63E-DC96-C02B-D63DE7398CE3}"/>
                </a:ext>
              </a:extLst>
            </p:cNvPr>
            <p:cNvSpPr/>
            <p:nvPr/>
          </p:nvSpPr>
          <p:spPr>
            <a:xfrm>
              <a:off x="1469997" y="4182292"/>
              <a:ext cx="406304" cy="40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prstClr val="black"/>
                </a:solidFill>
                <a:effectLst/>
                <a:uLnTx/>
                <a:uFillTx/>
                <a:latin typeface="HelveticaNeueLT Pro 55 Roman"/>
                <a:ea typeface="+mn-ea"/>
                <a:cs typeface="+mn-cs"/>
              </a:endParaRPr>
            </a:p>
          </p:txBody>
        </p:sp>
        <p:pic>
          <p:nvPicPr>
            <p:cNvPr id="28" name="Picture 27">
              <a:extLst>
                <a:ext uri="{FF2B5EF4-FFF2-40B4-BE49-F238E27FC236}">
                  <a16:creationId xmlns:a16="http://schemas.microsoft.com/office/drawing/2014/main" id="{60143D64-2600-65EB-39CF-64565FEC6400}"/>
                </a:ext>
              </a:extLst>
            </p:cNvPr>
            <p:cNvPicPr>
              <a:picLocks noChangeAspect="1"/>
            </p:cNvPicPr>
            <p:nvPr/>
          </p:nvPicPr>
          <p:blipFill>
            <a:blip r:embed="rId3"/>
            <a:srcRect l="2771" t="64878" r="94728" b="28561"/>
            <a:stretch>
              <a:fillRect/>
            </a:stretch>
          </p:blipFill>
          <p:spPr>
            <a:xfrm>
              <a:off x="1543978" y="4152686"/>
              <a:ext cx="304866" cy="449990"/>
            </a:xfrm>
            <a:prstGeom prst="rect">
              <a:avLst/>
            </a:prstGeom>
          </p:spPr>
        </p:pic>
      </p:grpSp>
      <p:sp>
        <p:nvSpPr>
          <p:cNvPr id="29" name="TextBox 28">
            <a:extLst>
              <a:ext uri="{FF2B5EF4-FFF2-40B4-BE49-F238E27FC236}">
                <a16:creationId xmlns:a16="http://schemas.microsoft.com/office/drawing/2014/main" id="{2246CBAE-E409-6B09-7DA7-1C2A71722BA6}"/>
              </a:ext>
            </a:extLst>
          </p:cNvPr>
          <p:cNvSpPr txBox="1"/>
          <p:nvPr/>
        </p:nvSpPr>
        <p:spPr>
          <a:xfrm>
            <a:off x="1031980" y="4341936"/>
            <a:ext cx="14542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Reminders: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4319618C-C81E-ACF7-BEA0-3DFA3526F206}"/>
              </a:ext>
            </a:extLst>
          </p:cNvPr>
          <p:cNvSpPr txBox="1"/>
          <p:nvPr/>
        </p:nvSpPr>
        <p:spPr>
          <a:xfrm>
            <a:off x="1029934" y="4649713"/>
            <a:ext cx="1816395" cy="697627"/>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10 minutes</a:t>
            </a:r>
          </a:p>
          <a:p>
            <a:pPr marL="171450" marR="0" lvl="0" indent="-171450" algn="l" defTabSz="914400" rtl="0" eaLnBrk="1" fontAlgn="auto" latinLnBrk="0" hangingPunct="1">
              <a:lnSpc>
                <a:spcPct val="100000"/>
              </a:lnSpc>
              <a:spcBef>
                <a:spcPts val="400"/>
              </a:spcBef>
              <a:spcAft>
                <a:spcPts val="0"/>
              </a:spcAft>
              <a:buClrTx/>
              <a:buSzTx/>
              <a:buFont typeface="Wingdings" pitchFamily="2" charset="2"/>
              <a:buChar char="ü"/>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Reflect and discuss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 open groups</a:t>
            </a:r>
          </a:p>
        </p:txBody>
      </p:sp>
    </p:spTree>
    <p:extLst>
      <p:ext uri="{BB962C8B-B14F-4D97-AF65-F5344CB8AC3E}">
        <p14:creationId xmlns:p14="http://schemas.microsoft.com/office/powerpoint/2010/main" val="4069236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2FFAE6-D5CB-7F0A-CCF1-0D413A87BBE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16" name="Rectangle 15">
            <a:extLst>
              <a:ext uri="{FF2B5EF4-FFF2-40B4-BE49-F238E27FC236}">
                <a16:creationId xmlns:a16="http://schemas.microsoft.com/office/drawing/2014/main" id="{DFCE6DE4-EA37-4852-94B6-54F32C0AECF1}"/>
              </a:ext>
            </a:extLst>
          </p:cNvPr>
          <p:cNvSpPr/>
          <p:nvPr/>
        </p:nvSpPr>
        <p:spPr>
          <a:xfrm>
            <a:off x="0" y="0"/>
            <a:ext cx="12192000" cy="6858000"/>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2" name="Text Placeholder 4">
            <a:extLst>
              <a:ext uri="{FF2B5EF4-FFF2-40B4-BE49-F238E27FC236}">
                <a16:creationId xmlns:a16="http://schemas.microsoft.com/office/drawing/2014/main" id="{668B724E-320E-6AC5-2471-620C6090744C}"/>
              </a:ext>
            </a:extLst>
          </p:cNvPr>
          <p:cNvSpPr txBox="1">
            <a:spLocks/>
          </p:cNvSpPr>
          <p:nvPr/>
        </p:nvSpPr>
        <p:spPr>
          <a:xfrm>
            <a:off x="4659911" y="5251784"/>
            <a:ext cx="4087023" cy="725772"/>
          </a:xfrm>
          <a:prstGeom prst="rect">
            <a:avLst/>
          </a:prstGeom>
        </p:spPr>
        <p:txBody>
          <a:bodyPr/>
          <a:lstStyle>
            <a:lvl1pPr marL="118760" indent="-118760" algn="l" defTabSz="883248" rtl="0" eaLnBrk="1" latinLnBrk="0" hangingPunct="1">
              <a:lnSpc>
                <a:spcPct val="100000"/>
              </a:lnSpc>
              <a:spcBef>
                <a:spcPts val="952"/>
              </a:spcBef>
              <a:spcAft>
                <a:spcPts val="952"/>
              </a:spcAft>
              <a:buClrTx/>
              <a:buFont typeface="Arial" panose="020B0604020202020204" pitchFamily="34" charset="0"/>
              <a:buChar char="•"/>
              <a:defRPr sz="1903" kern="1200">
                <a:solidFill>
                  <a:schemeClr val="tx1"/>
                </a:solidFill>
                <a:latin typeface="+mn-lt"/>
                <a:ea typeface="+mn-ea"/>
                <a:cs typeface="+mn-cs"/>
              </a:defRPr>
            </a:lvl1pPr>
            <a:lvl2pPr marL="118760" indent="-118760" algn="l" defTabSz="883248" rtl="0" eaLnBrk="1" latinLnBrk="0" hangingPunct="1">
              <a:lnSpc>
                <a:spcPct val="100000"/>
              </a:lnSpc>
              <a:spcBef>
                <a:spcPts val="952"/>
              </a:spcBef>
              <a:spcAft>
                <a:spcPts val="952"/>
              </a:spcAft>
              <a:buFont typeface="Arial" panose="020B0604020202020204" pitchFamily="34" charset="0"/>
              <a:buChar char="•"/>
              <a:defRPr sz="1523" kern="1200">
                <a:solidFill>
                  <a:schemeClr val="tx1"/>
                </a:solidFill>
                <a:latin typeface="+mn-lt"/>
                <a:ea typeface="+mn-ea"/>
                <a:cs typeface="+mn-cs"/>
              </a:defRPr>
            </a:lvl2pPr>
            <a:lvl3pPr marL="680584" indent="-223816"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3pPr>
            <a:lvl4pPr marL="1370304" indent="-232952"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4pPr>
            <a:lvl5pPr marL="2048462" indent="-233650"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5pPr>
            <a:lvl6pPr marL="1598688" indent="0" algn="l" defTabSz="883248" rtl="0" eaLnBrk="1" latinLnBrk="0" hangingPunct="1">
              <a:lnSpc>
                <a:spcPct val="90000"/>
              </a:lnSpc>
              <a:spcBef>
                <a:spcPts val="1903"/>
              </a:spcBef>
              <a:buFont typeface="HelveticaNeueLT Pro 55 Roman" panose="020B0604020202020204" pitchFamily="34" charset="0"/>
              <a:buNone/>
              <a:defRPr sz="1649" kern="1200">
                <a:solidFill>
                  <a:schemeClr val="tx1"/>
                </a:solidFill>
                <a:latin typeface="+mn-lt"/>
                <a:ea typeface="+mn-ea"/>
                <a:cs typeface="+mn-cs"/>
              </a:defRPr>
            </a:lvl6pPr>
            <a:lvl7pPr marL="2055456"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7pPr>
            <a:lvl8pPr marL="2375194"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8pPr>
            <a:lvl9pPr marL="2694931"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9pPr>
          </a:lstStyle>
          <a:p>
            <a:pPr marL="0" marR="0" lvl="0" indent="0" algn="l" defTabSz="685312" rtl="0" eaLnBrk="1" fontAlgn="auto" latinLnBrk="0" hangingPunct="1">
              <a:lnSpc>
                <a:spcPct val="100000"/>
              </a:lnSpc>
              <a:spcBef>
                <a:spcPts val="739"/>
              </a:spcBef>
              <a:spcAft>
                <a:spcPts val="739"/>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endParaRPr>
          </a:p>
        </p:txBody>
      </p:sp>
      <p:sp>
        <p:nvSpPr>
          <p:cNvPr id="5" name="Title 1">
            <a:extLst>
              <a:ext uri="{FF2B5EF4-FFF2-40B4-BE49-F238E27FC236}">
                <a16:creationId xmlns:a16="http://schemas.microsoft.com/office/drawing/2014/main" id="{8DD28F18-FD1F-2FDD-75E1-196F3AA4D8EC}"/>
              </a:ext>
            </a:extLst>
          </p:cNvPr>
          <p:cNvSpPr txBox="1">
            <a:spLocks/>
          </p:cNvSpPr>
          <p:nvPr/>
        </p:nvSpPr>
        <p:spPr>
          <a:xfrm>
            <a:off x="1903957" y="2063407"/>
            <a:ext cx="6510677" cy="1032018"/>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70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Thank you</a:t>
            </a:r>
            <a:br>
              <a:rPr kumimoji="0" lang="en-GB" sz="70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endParaRPr kumimoji="0" lang="en-GB" sz="70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6" name="Picture 5">
            <a:extLst>
              <a:ext uri="{FF2B5EF4-FFF2-40B4-BE49-F238E27FC236}">
                <a16:creationId xmlns:a16="http://schemas.microsoft.com/office/drawing/2014/main" id="{48FCABE2-8A7D-6C22-74C6-030B07041086}"/>
              </a:ext>
            </a:extLst>
          </p:cNvPr>
          <p:cNvPicPr>
            <a:picLocks noChangeAspect="1"/>
          </p:cNvPicPr>
          <p:nvPr/>
        </p:nvPicPr>
        <p:blipFill>
          <a:blip r:embed="rId2"/>
          <a:srcRect l="30242" t="8148" r="64063" b="82112"/>
          <a:stretch>
            <a:fillRect/>
          </a:stretch>
        </p:blipFill>
        <p:spPr>
          <a:xfrm>
            <a:off x="100156" y="1572423"/>
            <a:ext cx="2137991" cy="2056950"/>
          </a:xfrm>
          <a:prstGeom prst="rect">
            <a:avLst/>
          </a:prstGeom>
        </p:spPr>
      </p:pic>
      <p:sp>
        <p:nvSpPr>
          <p:cNvPr id="7" name="TextBox 6">
            <a:extLst>
              <a:ext uri="{FF2B5EF4-FFF2-40B4-BE49-F238E27FC236}">
                <a16:creationId xmlns:a16="http://schemas.microsoft.com/office/drawing/2014/main" id="{88B92632-564C-B73C-7FE1-DC3C7C3F624B}"/>
              </a:ext>
            </a:extLst>
          </p:cNvPr>
          <p:cNvSpPr txBox="1"/>
          <p:nvPr/>
        </p:nvSpPr>
        <p:spPr>
          <a:xfrm>
            <a:off x="935421" y="6352403"/>
            <a:ext cx="531658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When you’re ready, feel free to continue with </a:t>
            </a:r>
            <a:r>
              <a:rPr kumimoji="0" lang="en-GB" sz="14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8" name="Text Placeholder 4">
            <a:extLst>
              <a:ext uri="{FF2B5EF4-FFF2-40B4-BE49-F238E27FC236}">
                <a16:creationId xmlns:a16="http://schemas.microsoft.com/office/drawing/2014/main" id="{BA9818F3-2A0F-AF2F-0199-0BD9857382D6}"/>
              </a:ext>
            </a:extLst>
          </p:cNvPr>
          <p:cNvSpPr txBox="1">
            <a:spLocks/>
          </p:cNvSpPr>
          <p:nvPr/>
        </p:nvSpPr>
        <p:spPr>
          <a:xfrm>
            <a:off x="855734" y="3458719"/>
            <a:ext cx="2137992" cy="896397"/>
          </a:xfrm>
          <a:prstGeom prst="rect">
            <a:avLst/>
          </a:prstGeom>
        </p:spPr>
        <p:txBody>
          <a:bodyPr/>
          <a:lstStyle>
            <a:lvl1pPr marL="118760" indent="-118760" algn="l" defTabSz="883248" rtl="0" eaLnBrk="1" latinLnBrk="0" hangingPunct="1">
              <a:lnSpc>
                <a:spcPct val="100000"/>
              </a:lnSpc>
              <a:spcBef>
                <a:spcPts val="952"/>
              </a:spcBef>
              <a:spcAft>
                <a:spcPts val="952"/>
              </a:spcAft>
              <a:buClrTx/>
              <a:buFont typeface="Arial" panose="020B0604020202020204" pitchFamily="34" charset="0"/>
              <a:buChar char="•"/>
              <a:defRPr sz="1903" kern="1200">
                <a:solidFill>
                  <a:schemeClr val="tx1"/>
                </a:solidFill>
                <a:latin typeface="+mn-lt"/>
                <a:ea typeface="+mn-ea"/>
                <a:cs typeface="+mn-cs"/>
              </a:defRPr>
            </a:lvl1pPr>
            <a:lvl2pPr marL="118760" indent="-118760" algn="l" defTabSz="883248" rtl="0" eaLnBrk="1" latinLnBrk="0" hangingPunct="1">
              <a:lnSpc>
                <a:spcPct val="100000"/>
              </a:lnSpc>
              <a:spcBef>
                <a:spcPts val="952"/>
              </a:spcBef>
              <a:spcAft>
                <a:spcPts val="952"/>
              </a:spcAft>
              <a:buFont typeface="Arial" panose="020B0604020202020204" pitchFamily="34" charset="0"/>
              <a:buChar char="•"/>
              <a:defRPr sz="1523" kern="1200">
                <a:solidFill>
                  <a:schemeClr val="tx1"/>
                </a:solidFill>
                <a:latin typeface="+mn-lt"/>
                <a:ea typeface="+mn-ea"/>
                <a:cs typeface="+mn-cs"/>
              </a:defRPr>
            </a:lvl2pPr>
            <a:lvl3pPr marL="680584" indent="-223816"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3pPr>
            <a:lvl4pPr marL="1370304" indent="-232952"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4pPr>
            <a:lvl5pPr marL="2048462" indent="-233650"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5pPr>
            <a:lvl6pPr marL="1598688" indent="0" algn="l" defTabSz="883248" rtl="0" eaLnBrk="1" latinLnBrk="0" hangingPunct="1">
              <a:lnSpc>
                <a:spcPct val="90000"/>
              </a:lnSpc>
              <a:spcBef>
                <a:spcPts val="1903"/>
              </a:spcBef>
              <a:buFont typeface="HelveticaNeueLT Pro 55 Roman" panose="020B0604020202020204" pitchFamily="34" charset="0"/>
              <a:buNone/>
              <a:defRPr sz="1649" kern="1200">
                <a:solidFill>
                  <a:schemeClr val="tx1"/>
                </a:solidFill>
                <a:latin typeface="+mn-lt"/>
                <a:ea typeface="+mn-ea"/>
                <a:cs typeface="+mn-cs"/>
              </a:defRPr>
            </a:lvl6pPr>
            <a:lvl7pPr marL="2055456"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7pPr>
            <a:lvl8pPr marL="2375194"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8pPr>
            <a:lvl9pPr marL="2694931"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9pPr>
          </a:lstStyle>
          <a:p>
            <a:pPr marL="0" marR="0" lvl="0" indent="0" algn="l" defTabSz="685312" rtl="0" eaLnBrk="1" fontAlgn="auto" latinLnBrk="0" hangingPunct="1">
              <a:lnSpc>
                <a:spcPct val="100000"/>
              </a:lnSpc>
              <a:spcBef>
                <a:spcPts val="739"/>
              </a:spcBef>
              <a:spcAft>
                <a:spcPts val="739"/>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Stay updated</a:t>
            </a:r>
            <a:b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b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hlinkClick r:id="rId3">
                  <a:extLst>
                    <a:ext uri="{A12FA001-AC4F-418D-AE19-62706E023703}">
                      <ahyp:hlinkClr xmlns:ahyp="http://schemas.microsoft.com/office/drawing/2018/hyperlinkcolor" val="tx"/>
                    </a:ext>
                  </a:extLst>
                </a:hlinkClick>
              </a:rPr>
              <a:t>hmfoundation.com</a:t>
            </a:r>
            <a:endPar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endParaRPr>
          </a:p>
        </p:txBody>
      </p:sp>
      <p:sp>
        <p:nvSpPr>
          <p:cNvPr id="9" name="Text Placeholder 4">
            <a:extLst>
              <a:ext uri="{FF2B5EF4-FFF2-40B4-BE49-F238E27FC236}">
                <a16:creationId xmlns:a16="http://schemas.microsoft.com/office/drawing/2014/main" id="{27306EA7-2625-3D20-B8D0-C5F8F82FA338}"/>
              </a:ext>
            </a:extLst>
          </p:cNvPr>
          <p:cNvSpPr txBox="1">
            <a:spLocks/>
          </p:cNvSpPr>
          <p:nvPr/>
        </p:nvSpPr>
        <p:spPr>
          <a:xfrm>
            <a:off x="6553247" y="3458719"/>
            <a:ext cx="3764814" cy="896396"/>
          </a:xfrm>
          <a:prstGeom prst="rect">
            <a:avLst/>
          </a:prstGeom>
        </p:spPr>
        <p:txBody>
          <a:bodyPr lIns="91440" tIns="45720" rIns="91440" bIns="45720" anchor="t"/>
          <a:lstStyle>
            <a:lvl1pPr marL="118760" indent="-118760" algn="l" defTabSz="883248" rtl="0" eaLnBrk="1" latinLnBrk="0" hangingPunct="1">
              <a:lnSpc>
                <a:spcPct val="100000"/>
              </a:lnSpc>
              <a:spcBef>
                <a:spcPts val="952"/>
              </a:spcBef>
              <a:spcAft>
                <a:spcPts val="952"/>
              </a:spcAft>
              <a:buClrTx/>
              <a:buFont typeface="Arial" panose="020B0604020202020204" pitchFamily="34" charset="0"/>
              <a:buChar char="•"/>
              <a:defRPr sz="1903" kern="1200">
                <a:solidFill>
                  <a:schemeClr val="tx1"/>
                </a:solidFill>
                <a:latin typeface="+mn-lt"/>
                <a:ea typeface="+mn-ea"/>
                <a:cs typeface="+mn-cs"/>
              </a:defRPr>
            </a:lvl1pPr>
            <a:lvl2pPr marL="118760" indent="-118760" algn="l" defTabSz="883248" rtl="0" eaLnBrk="1" latinLnBrk="0" hangingPunct="1">
              <a:lnSpc>
                <a:spcPct val="100000"/>
              </a:lnSpc>
              <a:spcBef>
                <a:spcPts val="952"/>
              </a:spcBef>
              <a:spcAft>
                <a:spcPts val="952"/>
              </a:spcAft>
              <a:buFont typeface="Arial" panose="020B0604020202020204" pitchFamily="34" charset="0"/>
              <a:buChar char="•"/>
              <a:defRPr sz="1523" kern="1200">
                <a:solidFill>
                  <a:schemeClr val="tx1"/>
                </a:solidFill>
                <a:latin typeface="+mn-lt"/>
                <a:ea typeface="+mn-ea"/>
                <a:cs typeface="+mn-cs"/>
              </a:defRPr>
            </a:lvl2pPr>
            <a:lvl3pPr marL="680584" indent="-223816"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3pPr>
            <a:lvl4pPr marL="1370304" indent="-232952"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4pPr>
            <a:lvl5pPr marL="2048462" indent="-233650"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5pPr>
            <a:lvl6pPr marL="1598688" indent="0" algn="l" defTabSz="883248" rtl="0" eaLnBrk="1" latinLnBrk="0" hangingPunct="1">
              <a:lnSpc>
                <a:spcPct val="90000"/>
              </a:lnSpc>
              <a:spcBef>
                <a:spcPts val="1903"/>
              </a:spcBef>
              <a:buFont typeface="HelveticaNeueLT Pro 55 Roman" panose="020B0604020202020204" pitchFamily="34" charset="0"/>
              <a:buNone/>
              <a:defRPr sz="1649" kern="1200">
                <a:solidFill>
                  <a:schemeClr val="tx1"/>
                </a:solidFill>
                <a:latin typeface="+mn-lt"/>
                <a:ea typeface="+mn-ea"/>
                <a:cs typeface="+mn-cs"/>
              </a:defRPr>
            </a:lvl6pPr>
            <a:lvl7pPr marL="2055456"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7pPr>
            <a:lvl8pPr marL="2375194"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8pPr>
            <a:lvl9pPr marL="2694931"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9pPr>
          </a:lstStyle>
          <a:p>
            <a:pPr marL="0" marR="0" lvl="0" indent="0" algn="l" defTabSz="685312" rtl="0" eaLnBrk="1" fontAlgn="auto" latinLnBrk="0" hangingPunct="1">
              <a:lnSpc>
                <a:spcPct val="100000"/>
              </a:lnSpc>
              <a:spcBef>
                <a:spcPts val="739"/>
              </a:spcBef>
              <a:spcAft>
                <a:spcPts val="739"/>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Helvetica Neue"/>
                <a:ea typeface="Helvetica Neue" panose="02000503000000020004" pitchFamily="2" charset="0"/>
                <a:cs typeface="Helvetica Neue" panose="02000503000000020004" pitchFamily="2" charset="0"/>
                <a:sym typeface="Graphik Light"/>
              </a:rPr>
              <a:t>Follow us​</a:t>
            </a:r>
            <a:br>
              <a:rPr lang="en-GB" sz="1600" b="1" i="0" u="none" strike="noStrike" kern="1200" cap="none" spc="0" normalizeH="0" baseline="0" noProof="0" dirty="0">
                <a:ln>
                  <a:noFill/>
                </a:ln>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GB" sz="1600" b="0" i="0" u="none" strike="noStrike" kern="1200" cap="none" spc="0" normalizeH="0" baseline="0" noProof="0" dirty="0">
                <a:ln>
                  <a:noFill/>
                </a:ln>
                <a:solidFill>
                  <a:prstClr val="black"/>
                </a:solidFill>
                <a:effectLst/>
                <a:uLnTx/>
                <a:uFillTx/>
                <a:latin typeface="Helvetica Neue"/>
                <a:ea typeface="Helvetica Neue" panose="02000503000000020004" pitchFamily="2" charset="0"/>
                <a:cs typeface="Helvetica Neue" panose="02000503000000020004" pitchFamily="2" charset="0"/>
                <a:sym typeface="Graphik Light"/>
              </a:rPr>
              <a:t>Instagram, LinkedIn and YouTube: @</a:t>
            </a:r>
            <a:r>
              <a:rPr kumimoji="0" lang="en-GB" sz="1600" b="0" i="0" u="none" strike="noStrike" kern="1200" cap="none" spc="0" normalizeH="0" baseline="0" noProof="0" dirty="0" err="1">
                <a:ln>
                  <a:noFill/>
                </a:ln>
                <a:solidFill>
                  <a:prstClr val="black"/>
                </a:solidFill>
                <a:effectLst/>
                <a:uLnTx/>
                <a:uFillTx/>
                <a:latin typeface="Helvetica Neue"/>
                <a:ea typeface="Helvetica Neue" panose="02000503000000020004" pitchFamily="2" charset="0"/>
                <a:cs typeface="Helvetica Neue" panose="02000503000000020004" pitchFamily="2" charset="0"/>
                <a:sym typeface="Graphik Light"/>
              </a:rPr>
              <a:t>hmfoundation</a:t>
            </a:r>
            <a:r>
              <a:rPr kumimoji="0" lang="en-GB" sz="1600" b="0" i="0" u="none" strike="noStrike" kern="1200" cap="none" spc="0" normalizeH="0" baseline="0" noProof="0" dirty="0">
                <a:ln>
                  <a:noFill/>
                </a:ln>
                <a:solidFill>
                  <a:prstClr val="black"/>
                </a:solidFill>
                <a:effectLst/>
                <a:uLnTx/>
                <a:uFillTx/>
                <a:latin typeface="Helvetica Neue"/>
                <a:ea typeface="Helvetica Neue" panose="02000503000000020004" pitchFamily="2" charset="0"/>
                <a:cs typeface="Helvetica Neue" panose="02000503000000020004" pitchFamily="2" charset="0"/>
                <a:sym typeface="Graphik Light"/>
              </a:rPr>
              <a:t>​</a:t>
            </a:r>
          </a:p>
        </p:txBody>
      </p:sp>
      <p:sp>
        <p:nvSpPr>
          <p:cNvPr id="10" name="Text Placeholder 4">
            <a:extLst>
              <a:ext uri="{FF2B5EF4-FFF2-40B4-BE49-F238E27FC236}">
                <a16:creationId xmlns:a16="http://schemas.microsoft.com/office/drawing/2014/main" id="{73261D91-7939-575E-132C-F46852ED8EBE}"/>
              </a:ext>
            </a:extLst>
          </p:cNvPr>
          <p:cNvSpPr txBox="1">
            <a:spLocks/>
          </p:cNvSpPr>
          <p:nvPr/>
        </p:nvSpPr>
        <p:spPr>
          <a:xfrm>
            <a:off x="3427525" y="3458719"/>
            <a:ext cx="2401877" cy="725772"/>
          </a:xfrm>
          <a:prstGeom prst="rect">
            <a:avLst/>
          </a:prstGeom>
        </p:spPr>
        <p:txBody>
          <a:bodyPr/>
          <a:lstStyle>
            <a:lvl1pPr marL="118760" indent="-118760" algn="l" defTabSz="883248" rtl="0" eaLnBrk="1" latinLnBrk="0" hangingPunct="1">
              <a:lnSpc>
                <a:spcPct val="100000"/>
              </a:lnSpc>
              <a:spcBef>
                <a:spcPts val="952"/>
              </a:spcBef>
              <a:spcAft>
                <a:spcPts val="952"/>
              </a:spcAft>
              <a:buClrTx/>
              <a:buFont typeface="Arial" panose="020B0604020202020204" pitchFamily="34" charset="0"/>
              <a:buChar char="•"/>
              <a:defRPr sz="1903" kern="1200">
                <a:solidFill>
                  <a:schemeClr val="tx1"/>
                </a:solidFill>
                <a:latin typeface="+mn-lt"/>
                <a:ea typeface="+mn-ea"/>
                <a:cs typeface="+mn-cs"/>
              </a:defRPr>
            </a:lvl1pPr>
            <a:lvl2pPr marL="118760" indent="-118760" algn="l" defTabSz="883248" rtl="0" eaLnBrk="1" latinLnBrk="0" hangingPunct="1">
              <a:lnSpc>
                <a:spcPct val="100000"/>
              </a:lnSpc>
              <a:spcBef>
                <a:spcPts val="952"/>
              </a:spcBef>
              <a:spcAft>
                <a:spcPts val="952"/>
              </a:spcAft>
              <a:buFont typeface="Arial" panose="020B0604020202020204" pitchFamily="34" charset="0"/>
              <a:buChar char="•"/>
              <a:defRPr sz="1523" kern="1200">
                <a:solidFill>
                  <a:schemeClr val="tx1"/>
                </a:solidFill>
                <a:latin typeface="+mn-lt"/>
                <a:ea typeface="+mn-ea"/>
                <a:cs typeface="+mn-cs"/>
              </a:defRPr>
            </a:lvl2pPr>
            <a:lvl3pPr marL="680584" indent="-223816"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3pPr>
            <a:lvl4pPr marL="1370304" indent="-232952"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4pPr>
            <a:lvl5pPr marL="2048462" indent="-233650" algn="l" defTabSz="883248" rtl="0" eaLnBrk="1" latinLnBrk="0" hangingPunct="1">
              <a:lnSpc>
                <a:spcPct val="100000"/>
              </a:lnSpc>
              <a:spcBef>
                <a:spcPts val="0"/>
              </a:spcBef>
              <a:spcAft>
                <a:spcPts val="952"/>
              </a:spcAft>
              <a:buFont typeface="HelveticaNeueLT Pro 55 Roman" panose="020B0604020202020204" pitchFamily="34" charset="0"/>
              <a:buChar char="–"/>
              <a:defRPr sz="1523" kern="1200">
                <a:solidFill>
                  <a:schemeClr val="tx1"/>
                </a:solidFill>
                <a:latin typeface="+mn-lt"/>
                <a:ea typeface="+mn-ea"/>
                <a:cs typeface="+mn-cs"/>
              </a:defRPr>
            </a:lvl5pPr>
            <a:lvl6pPr marL="1598688" indent="0" algn="l" defTabSz="883248" rtl="0" eaLnBrk="1" latinLnBrk="0" hangingPunct="1">
              <a:lnSpc>
                <a:spcPct val="90000"/>
              </a:lnSpc>
              <a:spcBef>
                <a:spcPts val="1903"/>
              </a:spcBef>
              <a:buFont typeface="HelveticaNeueLT Pro 55 Roman" panose="020B0604020202020204" pitchFamily="34" charset="0"/>
              <a:buNone/>
              <a:defRPr sz="1649" kern="1200">
                <a:solidFill>
                  <a:schemeClr val="tx1"/>
                </a:solidFill>
                <a:latin typeface="+mn-lt"/>
                <a:ea typeface="+mn-ea"/>
                <a:cs typeface="+mn-cs"/>
              </a:defRPr>
            </a:lvl6pPr>
            <a:lvl7pPr marL="2055456"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7pPr>
            <a:lvl8pPr marL="2375194"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8pPr>
            <a:lvl9pPr marL="2694931" indent="-137030" algn="l" defTabSz="883248" rtl="0" eaLnBrk="1" latinLnBrk="0" hangingPunct="1">
              <a:lnSpc>
                <a:spcPct val="90000"/>
              </a:lnSpc>
              <a:spcBef>
                <a:spcPts val="1903"/>
              </a:spcBef>
              <a:buFont typeface="HelveticaNeueLT Pro 55 Roman" panose="020B0604020202020204" pitchFamily="34" charset="0"/>
              <a:buChar char="–"/>
              <a:defRPr sz="1649" kern="1200">
                <a:solidFill>
                  <a:schemeClr val="tx1"/>
                </a:solidFill>
                <a:latin typeface="+mn-lt"/>
                <a:ea typeface="+mn-ea"/>
                <a:cs typeface="+mn-cs"/>
              </a:defRPr>
            </a:lvl9pPr>
          </a:lstStyle>
          <a:p>
            <a:pPr marL="0" marR="0" lvl="0" indent="0" algn="l" defTabSz="685312" rtl="0" eaLnBrk="1" fontAlgn="auto" latinLnBrk="0" hangingPunct="1">
              <a:lnSpc>
                <a:spcPct val="100000"/>
              </a:lnSpc>
              <a:spcBef>
                <a:spcPts val="739"/>
              </a:spcBef>
              <a:spcAft>
                <a:spcPts val="739"/>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Contact us</a:t>
            </a:r>
            <a:br>
              <a:rPr kumimoji="0" lang="en-GB" sz="16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b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hlinkClick r:id="rId4">
                  <a:extLst>
                    <a:ext uri="{A12FA001-AC4F-418D-AE19-62706E023703}">
                      <ahyp:hlinkClr xmlns:ahyp="http://schemas.microsoft.com/office/drawing/2018/hyperlinkcolor" val="tx"/>
                    </a:ext>
                  </a:extLst>
                </a:hlinkClick>
              </a:rPr>
              <a:t>info@hmfoundation.com</a:t>
            </a:r>
            <a:r>
              <a:rPr kumimoji="0" lang="en-GB"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Graphik Light"/>
              </a:rPr>
              <a:t> </a:t>
            </a:r>
          </a:p>
        </p:txBody>
      </p:sp>
      <p:cxnSp>
        <p:nvCxnSpPr>
          <p:cNvPr id="11" name="Straight Connector 10">
            <a:extLst>
              <a:ext uri="{FF2B5EF4-FFF2-40B4-BE49-F238E27FC236}">
                <a16:creationId xmlns:a16="http://schemas.microsoft.com/office/drawing/2014/main" id="{8F349A24-4DAB-427D-1571-1DC143F2F254}"/>
              </a:ext>
            </a:extLst>
          </p:cNvPr>
          <p:cNvCxnSpPr>
            <a:cxnSpLocks/>
          </p:cNvCxnSpPr>
          <p:nvPr/>
        </p:nvCxnSpPr>
        <p:spPr>
          <a:xfrm>
            <a:off x="0" y="6080558"/>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2" name="Slide Number Placeholder 3">
            <a:extLst>
              <a:ext uri="{FF2B5EF4-FFF2-40B4-BE49-F238E27FC236}">
                <a16:creationId xmlns:a16="http://schemas.microsoft.com/office/drawing/2014/main" id="{2980C3B1-F937-E85B-65C0-4AE2C7D08F65}"/>
              </a:ext>
            </a:extLst>
          </p:cNvPr>
          <p:cNvSpPr txBox="1">
            <a:spLocks/>
          </p:cNvSpPr>
          <p:nvPr/>
        </p:nvSpPr>
        <p:spPr>
          <a:xfrm>
            <a:off x="11318061" y="6530203"/>
            <a:ext cx="540000" cy="144000"/>
          </a:xfrm>
          <a:prstGeom prst="rect">
            <a:avLst/>
          </a:prstGeom>
        </p:spPr>
        <p:txBody>
          <a:bodyPr vert="horz" lIns="0" tIns="0" rIns="0" bIns="0" rtlCol="0" anchor="b" anchorCtr="0"/>
          <a:lstStyle>
            <a:defPPr>
              <a:defRPr lang="en-US"/>
            </a:defPPr>
            <a:lvl1pPr marL="0" algn="r" defTabSz="914400" rtl="0" eaLnBrk="1" latinLnBrk="0" hangingPunct="1">
              <a:defRPr sz="739" kern="1200"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grpSp>
        <p:nvGrpSpPr>
          <p:cNvPr id="13" name="Group 12">
            <a:extLst>
              <a:ext uri="{FF2B5EF4-FFF2-40B4-BE49-F238E27FC236}">
                <a16:creationId xmlns:a16="http://schemas.microsoft.com/office/drawing/2014/main" id="{A1547032-8206-DE41-5529-956A8A3B4218}"/>
              </a:ext>
            </a:extLst>
          </p:cNvPr>
          <p:cNvGrpSpPr/>
          <p:nvPr/>
        </p:nvGrpSpPr>
        <p:grpSpPr>
          <a:xfrm>
            <a:off x="935421" y="403703"/>
            <a:ext cx="3350126" cy="466127"/>
            <a:chOff x="602632" y="169298"/>
            <a:chExt cx="3350126" cy="466127"/>
          </a:xfrm>
        </p:grpSpPr>
        <p:grpSp>
          <p:nvGrpSpPr>
            <p:cNvPr id="14" name="Group 13">
              <a:extLst>
                <a:ext uri="{FF2B5EF4-FFF2-40B4-BE49-F238E27FC236}">
                  <a16:creationId xmlns:a16="http://schemas.microsoft.com/office/drawing/2014/main" id="{43D6A1DA-F656-7122-646E-5DE383DE0280}"/>
                </a:ext>
              </a:extLst>
            </p:cNvPr>
            <p:cNvGrpSpPr/>
            <p:nvPr/>
          </p:nvGrpSpPr>
          <p:grpSpPr>
            <a:xfrm>
              <a:off x="602632" y="169298"/>
              <a:ext cx="3350126" cy="466127"/>
              <a:chOff x="793744" y="169299"/>
              <a:chExt cx="2157224" cy="300150"/>
            </a:xfrm>
          </p:grpSpPr>
          <p:pic>
            <p:nvPicPr>
              <p:cNvPr id="20" name="Picture 19">
                <a:extLst>
                  <a:ext uri="{FF2B5EF4-FFF2-40B4-BE49-F238E27FC236}">
                    <a16:creationId xmlns:a16="http://schemas.microsoft.com/office/drawing/2014/main" id="{70C26362-2DEA-B0CF-0E6A-AEDB60FFA6F9}"/>
                  </a:ext>
                </a:extLst>
              </p:cNvPr>
              <p:cNvPicPr>
                <a:picLocks noChangeAspect="1"/>
              </p:cNvPicPr>
              <p:nvPr/>
            </p:nvPicPr>
            <p:blipFill>
              <a:blip r:embed="rId5"/>
              <a:stretch>
                <a:fillRect/>
              </a:stretch>
            </p:blipFill>
            <p:spPr>
              <a:xfrm>
                <a:off x="2078861" y="169299"/>
                <a:ext cx="872107" cy="300150"/>
              </a:xfrm>
              <a:prstGeom prst="rect">
                <a:avLst/>
              </a:prstGeom>
            </p:spPr>
          </p:pic>
          <p:pic>
            <p:nvPicPr>
              <p:cNvPr id="28" name="Picture 27" descr="A black background with a black square&#10;&#10;AI-generated content may be incorrect.">
                <a:extLst>
                  <a:ext uri="{FF2B5EF4-FFF2-40B4-BE49-F238E27FC236}">
                    <a16:creationId xmlns:a16="http://schemas.microsoft.com/office/drawing/2014/main" id="{6EDF4BFC-F72B-6F29-F0E4-F51E29078667}"/>
                  </a:ext>
                </a:extLst>
              </p:cNvPr>
              <p:cNvPicPr>
                <a:picLocks noChangeAspect="1"/>
              </p:cNvPicPr>
              <p:nvPr/>
            </p:nvPicPr>
            <p:blipFill>
              <a:blip r:embed="rId6"/>
              <a:stretch>
                <a:fillRect/>
              </a:stretch>
            </p:blipFill>
            <p:spPr>
              <a:xfrm>
                <a:off x="793744" y="296507"/>
                <a:ext cx="1022977" cy="134442"/>
              </a:xfrm>
              <a:prstGeom prst="rect">
                <a:avLst/>
              </a:prstGeom>
            </p:spPr>
          </p:pic>
        </p:grpSp>
        <p:cxnSp>
          <p:nvCxnSpPr>
            <p:cNvPr id="15" name="Straight Connector 14">
              <a:extLst>
                <a:ext uri="{FF2B5EF4-FFF2-40B4-BE49-F238E27FC236}">
                  <a16:creationId xmlns:a16="http://schemas.microsoft.com/office/drawing/2014/main" id="{23668980-7A17-31CA-6715-63F21C10CF12}"/>
                </a:ext>
              </a:extLst>
            </p:cNvPr>
            <p:cNvCxnSpPr>
              <a:cxnSpLocks/>
            </p:cNvCxnSpPr>
            <p:nvPr/>
          </p:nvCxnSpPr>
          <p:spPr>
            <a:xfrm>
              <a:off x="2457937" y="342997"/>
              <a:ext cx="0" cy="26857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78748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diagram of a company&#10;&#10;AI-generated content may be incorrect.">
            <a:extLst>
              <a:ext uri="{FF2B5EF4-FFF2-40B4-BE49-F238E27FC236}">
                <a16:creationId xmlns:a16="http://schemas.microsoft.com/office/drawing/2014/main" id="{4B9F8FA3-D58C-586E-5E64-82E996637BFB}"/>
              </a:ext>
            </a:extLst>
          </p:cNvPr>
          <p:cNvPicPr>
            <a:picLocks noChangeAspect="1"/>
          </p:cNvPicPr>
          <p:nvPr/>
        </p:nvPicPr>
        <p:blipFill>
          <a:blip r:embed="rId2"/>
          <a:srcRect l="12763" r="3017"/>
          <a:stretch>
            <a:fillRect/>
          </a:stretch>
        </p:blipFill>
        <p:spPr>
          <a:xfrm>
            <a:off x="1333394" y="161338"/>
            <a:ext cx="9784992" cy="6535324"/>
          </a:xfrm>
          <a:prstGeom prst="rect">
            <a:avLst/>
          </a:prstGeom>
        </p:spPr>
      </p:pic>
      <p:sp>
        <p:nvSpPr>
          <p:cNvPr id="3" name="Date Placeholder 2">
            <a:extLst>
              <a:ext uri="{FF2B5EF4-FFF2-40B4-BE49-F238E27FC236}">
                <a16:creationId xmlns:a16="http://schemas.microsoft.com/office/drawing/2014/main" id="{97493845-B3AD-B0C8-0962-0B9152AB79D1}"/>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057102-2B65-33DC-BC9D-4C31CF3401D7}"/>
              </a:ext>
            </a:extLst>
          </p:cNvPr>
          <p:cNvSpPr>
            <a:spLocks noGrp="1"/>
          </p:cNvSpPr>
          <p:nvPr>
            <p:ph type="sldNum" sz="quarter" idx="11"/>
          </p:nvPr>
        </p:nvSpPr>
        <p:spPr/>
        <p:txBody>
          <a:bodyPr/>
          <a:lstStyle/>
          <a:p>
            <a:fld id="{0B1617BE-BA58-4B59-88D5-A8C7B239E913}" type="slidenum">
              <a:rPr lang="en-GB" smtClean="0"/>
              <a:pPr/>
              <a:t>19</a:t>
            </a:fld>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C261ACD-D85B-A626-E43D-96A756D55DD5}"/>
              </a:ext>
            </a:extLst>
          </p:cNvPr>
          <p:cNvSpPr txBox="1"/>
          <p:nvPr/>
        </p:nvSpPr>
        <p:spPr>
          <a:xfrm>
            <a:off x="331960" y="255973"/>
            <a:ext cx="2002868" cy="369332"/>
          </a:xfrm>
          <a:prstGeom prst="rect">
            <a:avLst/>
          </a:prstGeom>
          <a:noFill/>
        </p:spPr>
        <p:txBody>
          <a:bodyPr wrap="square">
            <a:spAutoFit/>
          </a:bodyPr>
          <a:lstStyle/>
          <a:p>
            <a:r>
              <a:rPr lang="en-GB" noProof="1">
                <a:latin typeface="Arial" panose="020B0604020202020204" pitchFamily="34" charset="0"/>
                <a:cs typeface="Arial" panose="020B0604020202020204" pitchFamily="34" charset="0"/>
              </a:rPr>
              <a:t>The System Map</a:t>
            </a:r>
            <a:endParaRPr lang="en-GB" dirty="0">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C89587EC-3A7C-2B9B-DC93-9DEACCE6D410}"/>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b="1" spc="100" dirty="0">
                <a:solidFill>
                  <a:schemeClr val="tx1"/>
                </a:solidFill>
                <a:latin typeface="Arial" panose="020B0604020202020204" pitchFamily="34" charset="0"/>
                <a:ea typeface="Helvetica Neue" panose="02000503000000020004" pitchFamily="2" charset="0"/>
                <a:cs typeface="Arial" panose="020B0604020202020204" pitchFamily="34" charset="0"/>
              </a:rPr>
              <a:t>WORKSHOP 2</a:t>
            </a:r>
          </a:p>
        </p:txBody>
      </p:sp>
    </p:spTree>
    <p:extLst>
      <p:ext uri="{BB962C8B-B14F-4D97-AF65-F5344CB8AC3E}">
        <p14:creationId xmlns:p14="http://schemas.microsoft.com/office/powerpoint/2010/main" val="2864125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17F9BBD-F549-F1B8-0425-3B6276D5C769}"/>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EE38168D-2D6A-2BBB-618C-3F3EC22B3DF6}"/>
              </a:ext>
            </a:extLst>
          </p:cNvPr>
          <p:cNvSpPr>
            <a:spLocks noGrp="1"/>
          </p:cNvSpPr>
          <p:nvPr>
            <p:ph type="title"/>
          </p:nvPr>
        </p:nvSpPr>
        <p:spPr/>
        <p:txBody>
          <a:bodyPr/>
          <a:lstStyle/>
          <a:p>
            <a:r>
              <a:rPr lang="en-GB" sz="2000" dirty="0"/>
              <a:t>Internal facilitator guide: Overview presentation approach</a:t>
            </a:r>
          </a:p>
        </p:txBody>
      </p:sp>
      <p:sp>
        <p:nvSpPr>
          <p:cNvPr id="2" name="Rectangle 1">
            <a:extLst>
              <a:ext uri="{FF2B5EF4-FFF2-40B4-BE49-F238E27FC236}">
                <a16:creationId xmlns:a16="http://schemas.microsoft.com/office/drawing/2014/main" id="{50FF9F6F-FEFA-92DE-B110-75CB897B5341}"/>
              </a:ext>
            </a:extLst>
          </p:cNvPr>
          <p:cNvSpPr/>
          <p:nvPr/>
        </p:nvSpPr>
        <p:spPr>
          <a:xfrm>
            <a:off x="466725" y="916093"/>
            <a:ext cx="3619853" cy="5696463"/>
          </a:xfrm>
          <a:prstGeom prst="rect">
            <a:avLst/>
          </a:prstGeom>
          <a:solidFill>
            <a:srgbClr val="F2F2F2"/>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3" name="Rectangle 2">
            <a:extLst>
              <a:ext uri="{FF2B5EF4-FFF2-40B4-BE49-F238E27FC236}">
                <a16:creationId xmlns:a16="http://schemas.microsoft.com/office/drawing/2014/main" id="{CA9A15D1-969A-5670-9DA3-0852C417737C}"/>
              </a:ext>
            </a:extLst>
          </p:cNvPr>
          <p:cNvSpPr/>
          <p:nvPr/>
        </p:nvSpPr>
        <p:spPr>
          <a:xfrm>
            <a:off x="4282370" y="916093"/>
            <a:ext cx="3619853" cy="5696463"/>
          </a:xfrm>
          <a:prstGeom prst="rect">
            <a:avLst/>
          </a:prstGeom>
          <a:solidFill>
            <a:srgbClr val="F2F2F2"/>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4" name="Rectangle 3">
            <a:extLst>
              <a:ext uri="{FF2B5EF4-FFF2-40B4-BE49-F238E27FC236}">
                <a16:creationId xmlns:a16="http://schemas.microsoft.com/office/drawing/2014/main" id="{44457818-19AD-2C3D-6E43-93564E6234CA}"/>
              </a:ext>
            </a:extLst>
          </p:cNvPr>
          <p:cNvSpPr/>
          <p:nvPr/>
        </p:nvSpPr>
        <p:spPr>
          <a:xfrm>
            <a:off x="8098015" y="916093"/>
            <a:ext cx="3619853" cy="5696463"/>
          </a:xfrm>
          <a:prstGeom prst="rect">
            <a:avLst/>
          </a:prstGeom>
          <a:solidFill>
            <a:srgbClr val="F2F2F2"/>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7808" rtl="0" eaLnBrk="1" fontAlgn="auto" latinLnBrk="0" hangingPunct="0">
              <a:lnSpc>
                <a:spcPct val="100000"/>
              </a:lnSpc>
              <a:spcBef>
                <a:spcPts val="233"/>
              </a:spcBef>
              <a:spcAft>
                <a:spcPts val="0"/>
              </a:spcAft>
              <a:buClrTx/>
              <a:buSzTx/>
              <a:buFontTx/>
              <a:buNone/>
              <a:tabLst/>
              <a:defRPr/>
            </a:pPr>
            <a:r>
              <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rPr>
              <a:t>  </a:t>
            </a:r>
          </a:p>
          <a:p>
            <a:pPr marL="0" marR="0" lvl="0" indent="0" algn="l" defTabSz="177808" rtl="0" eaLnBrk="1" fontAlgn="auto" latinLnBrk="0" hangingPunct="0">
              <a:lnSpc>
                <a:spcPct val="100000"/>
              </a:lnSpc>
              <a:spcBef>
                <a:spcPts val="233"/>
              </a:spcBef>
              <a:spcAft>
                <a:spcPts val="0"/>
              </a:spcAft>
              <a:buClrTx/>
              <a:buSzTx/>
              <a:buFontTx/>
              <a:buNone/>
              <a:tabLst/>
              <a:defRPr/>
            </a:pPr>
            <a:endParaRPr kumimoji="0" lang="en-GB" sz="93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13" name="Rectangle 12">
            <a:extLst>
              <a:ext uri="{FF2B5EF4-FFF2-40B4-BE49-F238E27FC236}">
                <a16:creationId xmlns:a16="http://schemas.microsoft.com/office/drawing/2014/main" id="{BFA2FD42-884C-4A92-2C62-47350CA40284}"/>
              </a:ext>
            </a:extLst>
          </p:cNvPr>
          <p:cNvSpPr/>
          <p:nvPr/>
        </p:nvSpPr>
        <p:spPr>
          <a:xfrm>
            <a:off x="681362" y="942983"/>
            <a:ext cx="1394030" cy="415669"/>
          </a:xfrm>
          <a:custGeom>
            <a:avLst/>
            <a:gdLst>
              <a:gd name="csX0" fmla="*/ 0 w 1394030"/>
              <a:gd name="csY0" fmla="*/ 0 h 415669"/>
              <a:gd name="csX1" fmla="*/ 683075 w 1394030"/>
              <a:gd name="csY1" fmla="*/ 0 h 415669"/>
              <a:gd name="csX2" fmla="*/ 1394030 w 1394030"/>
              <a:gd name="csY2" fmla="*/ 0 h 415669"/>
              <a:gd name="csX3" fmla="*/ 1394030 w 1394030"/>
              <a:gd name="csY3" fmla="*/ 415669 h 415669"/>
              <a:gd name="csX4" fmla="*/ 710955 w 1394030"/>
              <a:gd name="csY4" fmla="*/ 415669 h 415669"/>
              <a:gd name="csX5" fmla="*/ 0 w 1394030"/>
              <a:gd name="csY5" fmla="*/ 415669 h 415669"/>
              <a:gd name="csX6" fmla="*/ 0 w 1394030"/>
              <a:gd name="csY6" fmla="*/ 0 h 4156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94030" h="415669" extrusionOk="0">
                <a:moveTo>
                  <a:pt x="0" y="0"/>
                </a:moveTo>
                <a:cubicBezTo>
                  <a:pt x="211409" y="4900"/>
                  <a:pt x="480822" y="13792"/>
                  <a:pt x="683075" y="0"/>
                </a:cubicBezTo>
                <a:cubicBezTo>
                  <a:pt x="885328" y="-13792"/>
                  <a:pt x="1199767" y="-21111"/>
                  <a:pt x="1394030" y="0"/>
                </a:cubicBezTo>
                <a:cubicBezTo>
                  <a:pt x="1391759" y="124011"/>
                  <a:pt x="1405261" y="234034"/>
                  <a:pt x="1394030" y="415669"/>
                </a:cubicBezTo>
                <a:cubicBezTo>
                  <a:pt x="1113684" y="400746"/>
                  <a:pt x="934423" y="409646"/>
                  <a:pt x="710955" y="415669"/>
                </a:cubicBezTo>
                <a:cubicBezTo>
                  <a:pt x="487488" y="421692"/>
                  <a:pt x="318387" y="448881"/>
                  <a:pt x="0" y="415669"/>
                </a:cubicBezTo>
                <a:cubicBezTo>
                  <a:pt x="-19682" y="272390"/>
                  <a:pt x="-2040" y="126642"/>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5045" rtl="0" eaLnBrk="1" fontAlgn="auto" latinLnBrk="0" hangingPunct="0">
              <a:lnSpc>
                <a:spcPct val="100000"/>
              </a:lnSpc>
              <a:spcBef>
                <a:spcPts val="2292"/>
              </a:spcBef>
              <a:spcAft>
                <a:spcPts val="0"/>
              </a:spcAft>
              <a:buClrTx/>
              <a:buSzTx/>
              <a:buFontTx/>
              <a:buNone/>
              <a:tabLst/>
              <a:defRPr/>
            </a:pPr>
            <a:r>
              <a:rPr kumimoji="0" lang="en-GB" sz="16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Background</a:t>
            </a:r>
          </a:p>
        </p:txBody>
      </p:sp>
      <p:sp>
        <p:nvSpPr>
          <p:cNvPr id="15" name="Rectangle 14">
            <a:extLst>
              <a:ext uri="{FF2B5EF4-FFF2-40B4-BE49-F238E27FC236}">
                <a16:creationId xmlns:a16="http://schemas.microsoft.com/office/drawing/2014/main" id="{28317F91-AA17-5185-51CB-4FF5A10AEB88}"/>
              </a:ext>
            </a:extLst>
          </p:cNvPr>
          <p:cNvSpPr/>
          <p:nvPr/>
        </p:nvSpPr>
        <p:spPr>
          <a:xfrm>
            <a:off x="4485718" y="942983"/>
            <a:ext cx="1394030" cy="415669"/>
          </a:xfrm>
          <a:custGeom>
            <a:avLst/>
            <a:gdLst>
              <a:gd name="csX0" fmla="*/ 0 w 1394030"/>
              <a:gd name="csY0" fmla="*/ 0 h 415669"/>
              <a:gd name="csX1" fmla="*/ 683075 w 1394030"/>
              <a:gd name="csY1" fmla="*/ 0 h 415669"/>
              <a:gd name="csX2" fmla="*/ 1394030 w 1394030"/>
              <a:gd name="csY2" fmla="*/ 0 h 415669"/>
              <a:gd name="csX3" fmla="*/ 1394030 w 1394030"/>
              <a:gd name="csY3" fmla="*/ 415669 h 415669"/>
              <a:gd name="csX4" fmla="*/ 710955 w 1394030"/>
              <a:gd name="csY4" fmla="*/ 415669 h 415669"/>
              <a:gd name="csX5" fmla="*/ 0 w 1394030"/>
              <a:gd name="csY5" fmla="*/ 415669 h 415669"/>
              <a:gd name="csX6" fmla="*/ 0 w 1394030"/>
              <a:gd name="csY6" fmla="*/ 0 h 4156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94030" h="415669" extrusionOk="0">
                <a:moveTo>
                  <a:pt x="0" y="0"/>
                </a:moveTo>
                <a:cubicBezTo>
                  <a:pt x="211409" y="4900"/>
                  <a:pt x="480822" y="13792"/>
                  <a:pt x="683075" y="0"/>
                </a:cubicBezTo>
                <a:cubicBezTo>
                  <a:pt x="885328" y="-13792"/>
                  <a:pt x="1199767" y="-21111"/>
                  <a:pt x="1394030" y="0"/>
                </a:cubicBezTo>
                <a:cubicBezTo>
                  <a:pt x="1391759" y="124011"/>
                  <a:pt x="1405261" y="234034"/>
                  <a:pt x="1394030" y="415669"/>
                </a:cubicBezTo>
                <a:cubicBezTo>
                  <a:pt x="1113684" y="400746"/>
                  <a:pt x="934423" y="409646"/>
                  <a:pt x="710955" y="415669"/>
                </a:cubicBezTo>
                <a:cubicBezTo>
                  <a:pt x="487488" y="421692"/>
                  <a:pt x="318387" y="448881"/>
                  <a:pt x="0" y="415669"/>
                </a:cubicBezTo>
                <a:cubicBezTo>
                  <a:pt x="-19682" y="272390"/>
                  <a:pt x="-2040" y="126642"/>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5045" rtl="0" eaLnBrk="1" fontAlgn="auto" latinLnBrk="0" hangingPunct="0">
              <a:lnSpc>
                <a:spcPct val="100000"/>
              </a:lnSpc>
              <a:spcBef>
                <a:spcPts val="2292"/>
              </a:spcBef>
              <a:spcAft>
                <a:spcPts val="0"/>
              </a:spcAft>
              <a:buClrTx/>
              <a:buSzTx/>
              <a:buFontTx/>
              <a:buNone/>
              <a:tabLst/>
              <a:defRPr/>
            </a:pPr>
            <a:r>
              <a:rPr kumimoji="0" lang="en-GB" sz="16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Preparation</a:t>
            </a:r>
          </a:p>
        </p:txBody>
      </p:sp>
      <p:sp>
        <p:nvSpPr>
          <p:cNvPr id="24" name="Rectangle 23">
            <a:extLst>
              <a:ext uri="{FF2B5EF4-FFF2-40B4-BE49-F238E27FC236}">
                <a16:creationId xmlns:a16="http://schemas.microsoft.com/office/drawing/2014/main" id="{C64580F4-DF18-66D7-7FA2-A481B3698B8A}"/>
              </a:ext>
            </a:extLst>
          </p:cNvPr>
          <p:cNvSpPr/>
          <p:nvPr/>
        </p:nvSpPr>
        <p:spPr>
          <a:xfrm>
            <a:off x="8301362" y="942983"/>
            <a:ext cx="1394030" cy="415669"/>
          </a:xfrm>
          <a:custGeom>
            <a:avLst/>
            <a:gdLst>
              <a:gd name="csX0" fmla="*/ 0 w 1394030"/>
              <a:gd name="csY0" fmla="*/ 0 h 415669"/>
              <a:gd name="csX1" fmla="*/ 683075 w 1394030"/>
              <a:gd name="csY1" fmla="*/ 0 h 415669"/>
              <a:gd name="csX2" fmla="*/ 1394030 w 1394030"/>
              <a:gd name="csY2" fmla="*/ 0 h 415669"/>
              <a:gd name="csX3" fmla="*/ 1394030 w 1394030"/>
              <a:gd name="csY3" fmla="*/ 415669 h 415669"/>
              <a:gd name="csX4" fmla="*/ 710955 w 1394030"/>
              <a:gd name="csY4" fmla="*/ 415669 h 415669"/>
              <a:gd name="csX5" fmla="*/ 0 w 1394030"/>
              <a:gd name="csY5" fmla="*/ 415669 h 415669"/>
              <a:gd name="csX6" fmla="*/ 0 w 1394030"/>
              <a:gd name="csY6" fmla="*/ 0 h 4156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94030" h="415669" extrusionOk="0">
                <a:moveTo>
                  <a:pt x="0" y="0"/>
                </a:moveTo>
                <a:cubicBezTo>
                  <a:pt x="211409" y="4900"/>
                  <a:pt x="480822" y="13792"/>
                  <a:pt x="683075" y="0"/>
                </a:cubicBezTo>
                <a:cubicBezTo>
                  <a:pt x="885328" y="-13792"/>
                  <a:pt x="1199767" y="-21111"/>
                  <a:pt x="1394030" y="0"/>
                </a:cubicBezTo>
                <a:cubicBezTo>
                  <a:pt x="1391759" y="124011"/>
                  <a:pt x="1405261" y="234034"/>
                  <a:pt x="1394030" y="415669"/>
                </a:cubicBezTo>
                <a:cubicBezTo>
                  <a:pt x="1113684" y="400746"/>
                  <a:pt x="934423" y="409646"/>
                  <a:pt x="710955" y="415669"/>
                </a:cubicBezTo>
                <a:cubicBezTo>
                  <a:pt x="487488" y="421692"/>
                  <a:pt x="318387" y="448881"/>
                  <a:pt x="0" y="415669"/>
                </a:cubicBezTo>
                <a:cubicBezTo>
                  <a:pt x="-19682" y="272390"/>
                  <a:pt x="-2040" y="126642"/>
                  <a:pt x="0" y="0"/>
                </a:cubicBezTo>
                <a:close/>
              </a:path>
            </a:pathLst>
          </a:custGeom>
          <a:noFill/>
          <a:ln>
            <a:noFill/>
            <a:extLst>
              <a:ext uri="{C807C97D-BFC1-408E-A445-0C87EB9F89A2}">
                <ask:lineSketchStyleProps xmlns:ask="http://schemas.microsoft.com/office/drawing/2018/sketchyshapes" sd="101538245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75045" rtl="0" eaLnBrk="1" fontAlgn="auto" latinLnBrk="0" hangingPunct="0">
              <a:lnSpc>
                <a:spcPct val="100000"/>
              </a:lnSpc>
              <a:spcBef>
                <a:spcPts val="2292"/>
              </a:spcBef>
              <a:spcAft>
                <a:spcPts val="0"/>
              </a:spcAft>
              <a:buClrTx/>
              <a:buSzTx/>
              <a:buFontTx/>
              <a:buNone/>
              <a:tabLst/>
              <a:defRPr/>
            </a:pPr>
            <a:r>
              <a:rPr kumimoji="0" lang="en-GB" sz="16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Graphik Light"/>
              </a:rPr>
              <a:t>Follow-up</a:t>
            </a:r>
          </a:p>
        </p:txBody>
      </p:sp>
      <p:sp>
        <p:nvSpPr>
          <p:cNvPr id="25" name="TextBox 24">
            <a:extLst>
              <a:ext uri="{FF2B5EF4-FFF2-40B4-BE49-F238E27FC236}">
                <a16:creationId xmlns:a16="http://schemas.microsoft.com/office/drawing/2014/main" id="{CE46CF6D-8921-9769-9268-2F2966E67F1F}"/>
              </a:ext>
            </a:extLst>
          </p:cNvPr>
          <p:cNvSpPr txBox="1"/>
          <p:nvPr/>
        </p:nvSpPr>
        <p:spPr>
          <a:xfrm>
            <a:off x="681362" y="1367829"/>
            <a:ext cx="3224594" cy="3529171"/>
          </a:xfrm>
          <a:prstGeom prst="rect">
            <a:avLst/>
          </a:prstGeom>
          <a:noFill/>
        </p:spPr>
        <p:txBody>
          <a:bodyPr wrap="square">
            <a:spAutoFit/>
          </a:bodyPr>
          <a:lstStyle/>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highlight>
                  <a:srgbClr val="FFB7AE"/>
                </a:highlight>
                <a:uLnTx/>
                <a:uFillTx/>
                <a:latin typeface="Arial" panose="020B0604020202020204" pitchFamily="34" charset="0"/>
                <a:ea typeface="+mn-ea"/>
                <a:cs typeface="Arial" panose="020B0604020202020204" pitchFamily="34" charset="0"/>
              </a:rPr>
              <a:t>PURPOSE:</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workshop helps participants understand the systemic forces shaping the fashion system and how they influence decarbonisation efforts. By mapping these forces, participants identify where power, pressure, and opportunities for change sit across the system.</a:t>
            </a:r>
          </a:p>
          <a:p>
            <a:pPr marL="0" marR="0" lvl="0" indent="0" algn="l" defTabSz="175045" rtl="0" eaLnBrk="1" fontAlgn="auto" latinLnBrk="0" hangingPunct="0">
              <a:lnSpc>
                <a:spcPct val="100000"/>
              </a:lnSpc>
              <a:spcBef>
                <a:spcPts val="233"/>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outcome is a shared set of concrete, addressable impact opportunities that participants can act on within their own roles and organisations.</a:t>
            </a:r>
            <a:endParaRPr kumimoji="0" lang="en-GB"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5045" rtl="0" eaLnBrk="1" fontAlgn="auto" latinLnBrk="0" hangingPunct="0">
              <a:lnSpc>
                <a:spcPct val="100000"/>
              </a:lnSpc>
              <a:spcBef>
                <a:spcPts val="233"/>
              </a:spcBef>
              <a:spcAft>
                <a:spcPts val="0"/>
              </a:spcAft>
              <a:buClrTx/>
              <a:buSzTx/>
              <a:buFontTx/>
              <a:buNone/>
              <a:tabLst/>
              <a:defRPr/>
            </a:pPr>
            <a:endParaRPr kumimoji="0" lang="en-GB"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highlight>
                  <a:srgbClr val="FFB7AE"/>
                </a:highlight>
                <a:uLnTx/>
                <a:uFillTx/>
                <a:latin typeface="Arial" panose="020B0604020202020204" pitchFamily="34" charset="0"/>
                <a:ea typeface="+mn-ea"/>
                <a:cs typeface="Arial" panose="020B0604020202020204" pitchFamily="34" charset="0"/>
              </a:rPr>
              <a:t>PARTICIPANTS:</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No limit to number of participants but recommend 12-24 participants for easier facilitation, physical or digital </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Groups of 2-4 people for exercises </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Any type of participants can take part in the presentation e.g. brands, manufacturers, customers, policy makers</a:t>
            </a:r>
          </a:p>
          <a:p>
            <a:pPr marL="0" marR="0" lvl="0" indent="0" algn="l" defTabSz="175045" rtl="0" eaLnBrk="1" fontAlgn="auto" latinLnBrk="0" hangingPunct="0">
              <a:lnSpc>
                <a:spcPct val="100000"/>
              </a:lnSpc>
              <a:spcBef>
                <a:spcPts val="230"/>
              </a:spcBef>
              <a:spcAft>
                <a:spcPts val="0"/>
              </a:spcAft>
              <a:buClrTx/>
              <a:buSzTx/>
              <a:buFontTx/>
              <a:buNone/>
              <a:tabLst/>
              <a:defRPr/>
            </a:pPr>
            <a:endPar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endParaRPr>
          </a:p>
        </p:txBody>
      </p:sp>
      <p:sp>
        <p:nvSpPr>
          <p:cNvPr id="27" name="TextBox 26">
            <a:extLst>
              <a:ext uri="{FF2B5EF4-FFF2-40B4-BE49-F238E27FC236}">
                <a16:creationId xmlns:a16="http://schemas.microsoft.com/office/drawing/2014/main" id="{59E27086-6164-DD54-F542-A9A646EB97AB}"/>
              </a:ext>
            </a:extLst>
          </p:cNvPr>
          <p:cNvSpPr txBox="1"/>
          <p:nvPr/>
        </p:nvSpPr>
        <p:spPr>
          <a:xfrm>
            <a:off x="4497006" y="1367829"/>
            <a:ext cx="3212830" cy="517064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50" b="1" i="0" u="none" strike="noStrike" kern="1200" cap="none" spc="0" normalizeH="0" baseline="0" noProof="0" dirty="0">
                <a:ln>
                  <a:noFill/>
                </a:ln>
                <a:solidFill>
                  <a:prstClr val="black"/>
                </a:solidFill>
                <a:effectLst/>
                <a:highlight>
                  <a:srgbClr val="FFB7AE"/>
                </a:highlight>
                <a:uLnTx/>
                <a:uFillTx/>
                <a:latin typeface="Arial" panose="020B0604020202020204" pitchFamily="34" charset="0"/>
                <a:ea typeface="+mn-ea"/>
                <a:cs typeface="Arial" panose="020B0604020202020204" pitchFamily="34" charset="0"/>
              </a:rPr>
              <a:t>PRESENTATION:</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 to familiarise and </a:t>
            </a:r>
            <a:b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 by </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05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Understand the System Map </a:t>
            </a: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how outer forces shape behaviour, power, and outcomes across the map</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05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Be clear on the purpose of each exercise </a:t>
            </a: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a:t>
            </a:r>
            <a:r>
              <a:rPr kumimoji="0" lang="en-GB" sz="105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a:t>
            </a: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impacts of forces, where they land on the map, and which challenges are addressable</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05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Prepare prompts </a:t>
            </a: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that help groups move from observation to opportunity</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05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Technical and material check in advance </a:t>
            </a: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map, force cards, </a:t>
            </a:r>
            <a:r>
              <a:rPr kumimoji="0" lang="en-GB" sz="1050" b="0" i="0" u="none" strike="noStrike" kern="0" cap="none" spc="0" normalizeH="0" baseline="0" noProof="0" dirty="0" err="1">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post-its</a:t>
            </a: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screen sharing, sound, and facilitator notes</a:t>
            </a:r>
            <a:endParaRPr kumimoji="0" lang="en-GB" sz="105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endParaRP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05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Plan time management </a:t>
            </a: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and transitions carefully, allowing space for reflection while keeping momentum </a:t>
            </a:r>
          </a:p>
          <a:p>
            <a:pPr marL="171450" marR="0" lvl="0" indent="-171450" algn="l" defTabSz="175045" rtl="0" eaLnBrk="1" fontAlgn="auto" latinLnBrk="0" hangingPunct="0">
              <a:lnSpc>
                <a:spcPct val="100000"/>
              </a:lnSpc>
              <a:spcBef>
                <a:spcPts val="230"/>
              </a:spcBef>
              <a:spcAft>
                <a:spcPts val="0"/>
              </a:spcAft>
              <a:buClrTx/>
              <a:buSzTx/>
              <a:buFont typeface="Arial" panose="020B0604020202020204" pitchFamily="34" charset="0"/>
              <a:buChar char="•"/>
              <a:tabLst/>
              <a:defRPr/>
            </a:pPr>
            <a:r>
              <a:rPr kumimoji="0" lang="en-GB" sz="105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Set and protect the tone </a:t>
            </a: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no right or wrong answers</a:t>
            </a:r>
          </a:p>
          <a:p>
            <a:pPr marL="0" marR="0" lvl="0" indent="0" algn="l" defTabSz="175045" rtl="0" eaLnBrk="1" fontAlgn="auto" latinLnBrk="0" hangingPunct="0">
              <a:lnSpc>
                <a:spcPct val="100000"/>
              </a:lnSpc>
              <a:spcBef>
                <a:spcPts val="233"/>
              </a:spcBef>
              <a:spcAft>
                <a:spcPts val="0"/>
              </a:spcAft>
              <a:buClrTx/>
              <a:buSzTx/>
              <a:buFontTx/>
              <a:buNone/>
              <a:tabLst/>
              <a:defRPr/>
            </a:pPr>
            <a:endParaRPr kumimoji="0" lang="en-GB" sz="1050" b="1" i="0" u="none" strike="noStrike" kern="1200" cap="none" spc="0" normalizeH="0" baseline="0" noProof="0" dirty="0">
              <a:ln>
                <a:noFill/>
              </a:ln>
              <a:solidFill>
                <a:prstClr val="black"/>
              </a:solidFill>
              <a:effectLst/>
              <a:highlight>
                <a:srgbClr val="FFB7AE"/>
              </a:highlight>
              <a:uLnTx/>
              <a:uFillTx/>
              <a:latin typeface="Arial" panose="020B0604020202020204" pitchFamily="34" charset="0"/>
              <a:ea typeface="+mn-ea"/>
              <a:cs typeface="Arial" panose="020B0604020202020204" pitchFamily="34" charset="0"/>
            </a:endParaRPr>
          </a:p>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highlight>
                  <a:srgbClr val="FFB7AE"/>
                </a:highlight>
                <a:uLnTx/>
                <a:uFillTx/>
                <a:latin typeface="Arial" panose="020B0604020202020204" pitchFamily="34" charset="0"/>
                <a:ea typeface="+mn-ea"/>
                <a:cs typeface="Arial" panose="020B0604020202020204" pitchFamily="34" charset="0"/>
              </a:rPr>
              <a:t>MATERIALS AND TOOLS:</a:t>
            </a:r>
            <a:br>
              <a:rPr kumimoji="0" lang="en-GB" sz="1050" b="1" i="0" u="none" strike="noStrike" kern="1200" cap="none" spc="0" normalizeH="0" baseline="0" noProof="0" dirty="0">
                <a:ln>
                  <a:noFill/>
                </a:ln>
                <a:solidFill>
                  <a:prstClr val="black"/>
                </a:solidFill>
                <a:effectLst/>
                <a:highlight>
                  <a:srgbClr val="ADE4B5"/>
                </a:highlight>
                <a:uLnTx/>
                <a:uFillTx/>
                <a:latin typeface="Arial" panose="020B0604020202020204" pitchFamily="34" charset="0"/>
                <a:ea typeface="+mn-ea"/>
                <a:cs typeface="Arial" panose="020B0604020202020204" pitchFamily="34" charset="0"/>
              </a:rPr>
            </a:br>
            <a:r>
              <a:rPr kumimoji="0" lang="en-GB" sz="105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No tools </a:t>
            </a: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The workshop can be performed without printed material, using </a:t>
            </a:r>
            <a:r>
              <a:rPr kumimoji="0" lang="en-GB" sz="1050" b="0" i="0" u="none" strike="noStrike" kern="0" cap="none" spc="0" normalizeH="0" baseline="0" noProof="0" dirty="0" err="1">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post-its</a:t>
            </a: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for interactive exercises and displaying the map included in the presentation for guidance. </a:t>
            </a:r>
          </a:p>
          <a:p>
            <a:pPr marL="0" marR="0" lvl="0" indent="0" algn="l" defTabSz="175045" rtl="0" eaLnBrk="1" fontAlgn="auto" latinLnBrk="0" hangingPunct="0">
              <a:lnSpc>
                <a:spcPct val="100000"/>
              </a:lnSpc>
              <a:spcBef>
                <a:spcPts val="233"/>
              </a:spcBef>
              <a:spcAft>
                <a:spcPts val="0"/>
              </a:spcAft>
              <a:buClrTx/>
              <a:buSzTx/>
              <a:buFontTx/>
              <a:buNone/>
              <a:tabLst/>
              <a:defRPr/>
            </a:pPr>
            <a:b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br>
            <a:r>
              <a:rPr kumimoji="0" lang="en-GB" sz="1050" b="1"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With tools </a:t>
            </a:r>
            <a:r>
              <a:rPr kumimoji="0" lang="en-GB" sz="1050" b="0" i="0" u="none" strike="noStrike" kern="0" cap="none" spc="0" normalizeH="0" baseline="0" noProof="0" dirty="0">
                <a:ln>
                  <a:noFill/>
                </a:ln>
                <a:solidFill>
                  <a:srgbClr val="156082">
                    <a:satOff val="-9155"/>
                    <a:lumOff val="-32673"/>
                  </a:srgbClr>
                </a:solidFill>
                <a:effectLst/>
                <a:uLnTx/>
                <a:uFillTx/>
                <a:latin typeface="Arial" panose="020B0604020202020204" pitchFamily="34" charset="0"/>
                <a:ea typeface="+mn-ea"/>
                <a:cs typeface="Arial" panose="020B0604020202020204" pitchFamily="34" charset="0"/>
                <a:sym typeface="Graphik Light"/>
              </a:rPr>
              <a:t>– for a more immersive workshop, it is suggested to print out the map, forces and cards (physical) or use PPT version (digital) to drag and drop, for improved engagement and clear outcomes.</a:t>
            </a: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p:txBody>
      </p:sp>
      <p:sp>
        <p:nvSpPr>
          <p:cNvPr id="28" name="TextBox 27">
            <a:extLst>
              <a:ext uri="{FF2B5EF4-FFF2-40B4-BE49-F238E27FC236}">
                <a16:creationId xmlns:a16="http://schemas.microsoft.com/office/drawing/2014/main" id="{5112844E-BA73-C02E-C318-80E25A06CADA}"/>
              </a:ext>
            </a:extLst>
          </p:cNvPr>
          <p:cNvSpPr txBox="1"/>
          <p:nvPr/>
        </p:nvSpPr>
        <p:spPr>
          <a:xfrm>
            <a:off x="8301362" y="1367829"/>
            <a:ext cx="3224594" cy="352917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highlight>
                  <a:srgbClr val="FFB7AE"/>
                </a:highlight>
                <a:uLnTx/>
                <a:uFillTx/>
                <a:latin typeface="Arial" panose="020B0604020202020204" pitchFamily="34" charset="0"/>
                <a:ea typeface="+mn-ea"/>
                <a:cs typeface="Arial" panose="020B0604020202020204" pitchFamily="34" charset="0"/>
              </a:rPr>
              <a:t>DOCUMENTATION:</a:t>
            </a: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Collect and save the material </a:t>
            </a: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utilize material in the workshop to summarize participants reflections</a:t>
            </a:r>
            <a:endPar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Capture interesting discussions and perspectives</a:t>
            </a: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sparked by the material to identify what could be developed further</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any concrete feedback</a:t>
            </a: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from participants on the presentation or suggested next steps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Document where questions, confusion, or misunderstandings arose</a:t>
            </a: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refine content, exercises, or facilitation</a:t>
            </a:r>
          </a:p>
          <a:p>
            <a:pPr marL="0" marR="0" lvl="0" indent="0" algn="l" defTabSz="175045" rtl="0" eaLnBrk="1" fontAlgn="auto" latinLnBrk="0" hangingPunct="0">
              <a:lnSpc>
                <a:spcPct val="100000"/>
              </a:lnSpc>
              <a:spcBef>
                <a:spcPts val="233"/>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Light"/>
            </a:endParaRPr>
          </a:p>
          <a:p>
            <a:pPr marL="0" marR="0" lvl="0" indent="0" algn="l" defTabSz="175045" rtl="0" eaLnBrk="1" fontAlgn="auto" latinLnBrk="0" hangingPunct="0">
              <a:lnSpc>
                <a:spcPct val="100000"/>
              </a:lnSpc>
              <a:spcBef>
                <a:spcPts val="233"/>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highlight>
                  <a:srgbClr val="FFB7AE"/>
                </a:highlight>
                <a:uLnTx/>
                <a:uFillTx/>
                <a:latin typeface="Arial" panose="020B0604020202020204" pitchFamily="34" charset="0"/>
                <a:ea typeface="+mn-ea"/>
                <a:cs typeface="Arial" panose="020B0604020202020204" pitchFamily="34" charset="0"/>
              </a:rPr>
              <a:t>REALISING OUTCOMES: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Shared clarity on key systemic forces, leverage points, and power dynamics shaping the system</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Concrete, role-relevant impact opportunities participants can realistically act on</a:t>
            </a:r>
          </a:p>
        </p:txBody>
      </p:sp>
      <p:grpSp>
        <p:nvGrpSpPr>
          <p:cNvPr id="5" name="Group 4">
            <a:extLst>
              <a:ext uri="{FF2B5EF4-FFF2-40B4-BE49-F238E27FC236}">
                <a16:creationId xmlns:a16="http://schemas.microsoft.com/office/drawing/2014/main" id="{44FD196C-9AA5-713E-9A7A-7CB9AFE9D6B9}"/>
              </a:ext>
            </a:extLst>
          </p:cNvPr>
          <p:cNvGrpSpPr/>
          <p:nvPr/>
        </p:nvGrpSpPr>
        <p:grpSpPr>
          <a:xfrm>
            <a:off x="466725" y="210163"/>
            <a:ext cx="6292531" cy="252068"/>
            <a:chOff x="479424" y="291943"/>
            <a:chExt cx="6292531" cy="252068"/>
          </a:xfrm>
        </p:grpSpPr>
        <p:sp>
          <p:nvSpPr>
            <p:cNvPr id="12" name="Rounded Rectangle 12">
              <a:extLst>
                <a:ext uri="{FF2B5EF4-FFF2-40B4-BE49-F238E27FC236}">
                  <a16:creationId xmlns:a16="http://schemas.microsoft.com/office/drawing/2014/main" id="{D40FF652-099E-AAC1-8764-E6F1B04432A9}"/>
                </a:ext>
              </a:extLst>
            </p:cNvPr>
            <p:cNvSpPr/>
            <p:nvPr/>
          </p:nvSpPr>
          <p:spPr>
            <a:xfrm>
              <a:off x="5305425"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14" name="Rounded Rectangle 13">
              <a:extLst>
                <a:ext uri="{FF2B5EF4-FFF2-40B4-BE49-F238E27FC236}">
                  <a16:creationId xmlns:a16="http://schemas.microsoft.com/office/drawing/2014/main" id="{4ECF2596-050A-51F5-AB00-DB3DA5D1E452}"/>
                </a:ext>
              </a:extLst>
            </p:cNvPr>
            <p:cNvSpPr/>
            <p:nvPr/>
          </p:nvSpPr>
          <p:spPr>
            <a:xfrm>
              <a:off x="3696758" y="291943"/>
              <a:ext cx="1466530" cy="252068"/>
            </a:xfrm>
            <a:prstGeom prst="roundRect">
              <a:avLst>
                <a:gd name="adj" fmla="val 0"/>
              </a:avLst>
            </a:prstGeom>
            <a:solidFill>
              <a:srgbClr val="FFB7A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16" name="Rounded Rectangle 14">
              <a:extLst>
                <a:ext uri="{FF2B5EF4-FFF2-40B4-BE49-F238E27FC236}">
                  <a16:creationId xmlns:a16="http://schemas.microsoft.com/office/drawing/2014/main" id="{C21ABEC6-0513-ADF2-AA48-DA6D6D60DBAC}"/>
                </a:ext>
              </a:extLst>
            </p:cNvPr>
            <p:cNvSpPr/>
            <p:nvPr/>
          </p:nvSpPr>
          <p:spPr>
            <a:xfrm>
              <a:off x="2088091"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sp>
          <p:nvSpPr>
            <p:cNvPr id="17" name="Rounded Rectangle 16">
              <a:extLst>
                <a:ext uri="{FF2B5EF4-FFF2-40B4-BE49-F238E27FC236}">
                  <a16:creationId xmlns:a16="http://schemas.microsoft.com/office/drawing/2014/main" id="{58A69AC4-09C8-5F60-2AF5-7B2F517922F0}"/>
                </a:ext>
              </a:extLst>
            </p:cNvPr>
            <p:cNvSpPr/>
            <p:nvPr/>
          </p:nvSpPr>
          <p:spPr>
            <a:xfrm>
              <a:off x="479424"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PRESENTATION</a:t>
              </a:r>
            </a:p>
          </p:txBody>
        </p:sp>
      </p:grpSp>
    </p:spTree>
    <p:extLst>
      <p:ext uri="{BB962C8B-B14F-4D97-AF65-F5344CB8AC3E}">
        <p14:creationId xmlns:p14="http://schemas.microsoft.com/office/powerpoint/2010/main" val="395167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8E57B-DBBF-A14D-8F9A-69A7E512AD54}"/>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2F38420D-A59A-A805-2A05-6F013A8471D4}"/>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14FBAEC-4F5C-DA4F-938F-4853522C52BC}"/>
              </a:ext>
            </a:extLst>
          </p:cNvPr>
          <p:cNvSpPr>
            <a:spLocks noGrp="1"/>
          </p:cNvSpPr>
          <p:nvPr>
            <p:ph type="sldNum" sz="quarter" idx="11"/>
          </p:nvPr>
        </p:nvSpPr>
        <p:spPr/>
        <p:txBody>
          <a:bodyPr/>
          <a:lstStyle/>
          <a:p>
            <a:fld id="{0B1617BE-BA58-4B59-88D5-A8C7B239E913}" type="slidenum">
              <a:rPr lang="en-GB" smtClean="0"/>
              <a:pPr/>
              <a:t>20</a:t>
            </a:fld>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14E50B3-FA83-1D03-7092-97A3297FB1DC}"/>
              </a:ext>
            </a:extLst>
          </p:cNvPr>
          <p:cNvSpPr txBox="1"/>
          <p:nvPr/>
        </p:nvSpPr>
        <p:spPr>
          <a:xfrm>
            <a:off x="331960" y="255973"/>
            <a:ext cx="2002868" cy="369332"/>
          </a:xfrm>
          <a:prstGeom prst="rect">
            <a:avLst/>
          </a:prstGeom>
          <a:noFill/>
        </p:spPr>
        <p:txBody>
          <a:bodyPr wrap="square">
            <a:spAutoFit/>
          </a:bodyPr>
          <a:lstStyle/>
          <a:p>
            <a:r>
              <a:rPr lang="en-GB" noProof="1">
                <a:latin typeface="Arial" panose="020B0604020202020204" pitchFamily="34" charset="0"/>
                <a:cs typeface="Arial" panose="020B0604020202020204" pitchFamily="34" charset="0"/>
              </a:rPr>
              <a:t>The System Map</a:t>
            </a:r>
            <a:endParaRPr lang="en-GB" dirty="0">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EF51EECC-267F-280A-7ADA-1C5DBF9E5BF4}"/>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b="1" spc="100" dirty="0">
                <a:solidFill>
                  <a:schemeClr val="tx1"/>
                </a:solidFill>
                <a:latin typeface="Arial" panose="020B0604020202020204" pitchFamily="34" charset="0"/>
                <a:ea typeface="Helvetica Neue" panose="02000503000000020004" pitchFamily="2" charset="0"/>
                <a:cs typeface="Arial" panose="020B0604020202020204" pitchFamily="34" charset="0"/>
              </a:rPr>
              <a:t>WORKSHOP 2</a:t>
            </a:r>
          </a:p>
        </p:txBody>
      </p:sp>
      <p:pic>
        <p:nvPicPr>
          <p:cNvPr id="40" name="Picture 39" descr="A blue and white rectangular sign with text&#10;&#10;AI-generated content may be incorrect.">
            <a:extLst>
              <a:ext uri="{FF2B5EF4-FFF2-40B4-BE49-F238E27FC236}">
                <a16:creationId xmlns:a16="http://schemas.microsoft.com/office/drawing/2014/main" id="{BDBF9406-A12A-1FA8-D1C7-CD5F2D818479}"/>
              </a:ext>
            </a:extLst>
          </p:cNvPr>
          <p:cNvPicPr>
            <a:picLocks noChangeAspect="1"/>
          </p:cNvPicPr>
          <p:nvPr/>
        </p:nvPicPr>
        <p:blipFill>
          <a:blip r:embed="rId2"/>
          <a:stretch>
            <a:fillRect/>
          </a:stretch>
        </p:blipFill>
        <p:spPr>
          <a:xfrm>
            <a:off x="1480504" y="738530"/>
            <a:ext cx="1827908" cy="2838634"/>
          </a:xfrm>
          <a:prstGeom prst="rect">
            <a:avLst/>
          </a:prstGeom>
        </p:spPr>
      </p:pic>
      <p:pic>
        <p:nvPicPr>
          <p:cNvPr id="41" name="Picture 40" descr="A white and pink card with text&#10;&#10;AI-generated content may be incorrect.">
            <a:extLst>
              <a:ext uri="{FF2B5EF4-FFF2-40B4-BE49-F238E27FC236}">
                <a16:creationId xmlns:a16="http://schemas.microsoft.com/office/drawing/2014/main" id="{47285FF0-79AB-B4DA-1395-C218ECC4E1D9}"/>
              </a:ext>
            </a:extLst>
          </p:cNvPr>
          <p:cNvPicPr>
            <a:picLocks noChangeAspect="1"/>
          </p:cNvPicPr>
          <p:nvPr/>
        </p:nvPicPr>
        <p:blipFill>
          <a:blip r:embed="rId3"/>
          <a:stretch>
            <a:fillRect/>
          </a:stretch>
        </p:blipFill>
        <p:spPr>
          <a:xfrm>
            <a:off x="3462664" y="738530"/>
            <a:ext cx="1827908" cy="2838634"/>
          </a:xfrm>
          <a:prstGeom prst="rect">
            <a:avLst/>
          </a:prstGeom>
        </p:spPr>
      </p:pic>
      <p:pic>
        <p:nvPicPr>
          <p:cNvPr id="42" name="Picture 41" descr="A green and white sign with text&#10;&#10;AI-generated content may be incorrect.">
            <a:extLst>
              <a:ext uri="{FF2B5EF4-FFF2-40B4-BE49-F238E27FC236}">
                <a16:creationId xmlns:a16="http://schemas.microsoft.com/office/drawing/2014/main" id="{8BD60F77-0876-15DB-C0DD-6908CD1CF59C}"/>
              </a:ext>
            </a:extLst>
          </p:cNvPr>
          <p:cNvPicPr>
            <a:picLocks noChangeAspect="1"/>
          </p:cNvPicPr>
          <p:nvPr/>
        </p:nvPicPr>
        <p:blipFill>
          <a:blip r:embed="rId4"/>
          <a:stretch>
            <a:fillRect/>
          </a:stretch>
        </p:blipFill>
        <p:spPr>
          <a:xfrm>
            <a:off x="5444830" y="738530"/>
            <a:ext cx="1827908" cy="2838634"/>
          </a:xfrm>
          <a:prstGeom prst="rect">
            <a:avLst/>
          </a:prstGeom>
        </p:spPr>
      </p:pic>
      <p:pic>
        <p:nvPicPr>
          <p:cNvPr id="43" name="Picture 42" descr="A poster with text and a bird&#10;&#10;AI-generated content may be incorrect.">
            <a:extLst>
              <a:ext uri="{FF2B5EF4-FFF2-40B4-BE49-F238E27FC236}">
                <a16:creationId xmlns:a16="http://schemas.microsoft.com/office/drawing/2014/main" id="{04FFD129-5677-BFBC-C3D9-0D23AE10B6FD}"/>
              </a:ext>
            </a:extLst>
          </p:cNvPr>
          <p:cNvPicPr>
            <a:picLocks noChangeAspect="1"/>
          </p:cNvPicPr>
          <p:nvPr/>
        </p:nvPicPr>
        <p:blipFill>
          <a:blip r:embed="rId5"/>
          <a:stretch>
            <a:fillRect/>
          </a:stretch>
        </p:blipFill>
        <p:spPr>
          <a:xfrm>
            <a:off x="7426996" y="738530"/>
            <a:ext cx="1827908" cy="2838634"/>
          </a:xfrm>
          <a:prstGeom prst="rect">
            <a:avLst/>
          </a:prstGeom>
        </p:spPr>
      </p:pic>
      <p:pic>
        <p:nvPicPr>
          <p:cNvPr id="44" name="Picture 43" descr="A white and orange poster with text&#10;&#10;AI-generated content may be incorrect.">
            <a:extLst>
              <a:ext uri="{FF2B5EF4-FFF2-40B4-BE49-F238E27FC236}">
                <a16:creationId xmlns:a16="http://schemas.microsoft.com/office/drawing/2014/main" id="{51783A2E-A245-5C18-3083-D0226E1E7B34}"/>
              </a:ext>
            </a:extLst>
          </p:cNvPr>
          <p:cNvPicPr>
            <a:picLocks noChangeAspect="1"/>
          </p:cNvPicPr>
          <p:nvPr/>
        </p:nvPicPr>
        <p:blipFill>
          <a:blip r:embed="rId6"/>
          <a:stretch>
            <a:fillRect/>
          </a:stretch>
        </p:blipFill>
        <p:spPr>
          <a:xfrm>
            <a:off x="9409162" y="738530"/>
            <a:ext cx="1827908" cy="2838634"/>
          </a:xfrm>
          <a:prstGeom prst="rect">
            <a:avLst/>
          </a:prstGeom>
        </p:spPr>
      </p:pic>
      <p:pic>
        <p:nvPicPr>
          <p:cNvPr id="45" name="Picture 44" descr="A screen shot of a cell phone&#10;&#10;AI-generated content may be incorrect.">
            <a:extLst>
              <a:ext uri="{FF2B5EF4-FFF2-40B4-BE49-F238E27FC236}">
                <a16:creationId xmlns:a16="http://schemas.microsoft.com/office/drawing/2014/main" id="{2A3D031D-D3DF-AC19-A3AB-13E7C96EDB23}"/>
              </a:ext>
            </a:extLst>
          </p:cNvPr>
          <p:cNvPicPr>
            <a:picLocks noChangeAspect="1"/>
          </p:cNvPicPr>
          <p:nvPr/>
        </p:nvPicPr>
        <p:blipFill>
          <a:blip r:embed="rId7"/>
          <a:stretch>
            <a:fillRect/>
          </a:stretch>
        </p:blipFill>
        <p:spPr>
          <a:xfrm>
            <a:off x="1480504" y="3728669"/>
            <a:ext cx="1827908" cy="2838634"/>
          </a:xfrm>
          <a:prstGeom prst="rect">
            <a:avLst/>
          </a:prstGeom>
        </p:spPr>
      </p:pic>
      <p:pic>
        <p:nvPicPr>
          <p:cNvPr id="46" name="Picture 45" descr="A white rectangular object with black text&#10;&#10;AI-generated content may be incorrect.">
            <a:extLst>
              <a:ext uri="{FF2B5EF4-FFF2-40B4-BE49-F238E27FC236}">
                <a16:creationId xmlns:a16="http://schemas.microsoft.com/office/drawing/2014/main" id="{69A40FC5-F23D-CBD8-579E-F983ECC931F8}"/>
              </a:ext>
            </a:extLst>
          </p:cNvPr>
          <p:cNvPicPr>
            <a:picLocks noChangeAspect="1"/>
          </p:cNvPicPr>
          <p:nvPr/>
        </p:nvPicPr>
        <p:blipFill>
          <a:blip r:embed="rId8"/>
          <a:stretch>
            <a:fillRect/>
          </a:stretch>
        </p:blipFill>
        <p:spPr>
          <a:xfrm>
            <a:off x="3462668" y="3728669"/>
            <a:ext cx="1827908" cy="2838634"/>
          </a:xfrm>
          <a:prstGeom prst="rect">
            <a:avLst/>
          </a:prstGeom>
        </p:spPr>
      </p:pic>
      <p:pic>
        <p:nvPicPr>
          <p:cNvPr id="47" name="Picture 46" descr="A screen shot of a phone&#10;&#10;AI-generated content may be incorrect.">
            <a:extLst>
              <a:ext uri="{FF2B5EF4-FFF2-40B4-BE49-F238E27FC236}">
                <a16:creationId xmlns:a16="http://schemas.microsoft.com/office/drawing/2014/main" id="{A421262D-B33D-7131-5181-A158D6BD67A5}"/>
              </a:ext>
            </a:extLst>
          </p:cNvPr>
          <p:cNvPicPr>
            <a:picLocks noChangeAspect="1"/>
          </p:cNvPicPr>
          <p:nvPr/>
        </p:nvPicPr>
        <p:blipFill>
          <a:blip r:embed="rId9"/>
          <a:stretch>
            <a:fillRect/>
          </a:stretch>
        </p:blipFill>
        <p:spPr>
          <a:xfrm>
            <a:off x="5444832" y="3728669"/>
            <a:ext cx="1827908" cy="2838634"/>
          </a:xfrm>
          <a:prstGeom prst="rect">
            <a:avLst/>
          </a:prstGeom>
        </p:spPr>
      </p:pic>
      <p:pic>
        <p:nvPicPr>
          <p:cNvPr id="48" name="Picture 47" descr="A white paper with black text&#10;&#10;AI-generated content may be incorrect.">
            <a:extLst>
              <a:ext uri="{FF2B5EF4-FFF2-40B4-BE49-F238E27FC236}">
                <a16:creationId xmlns:a16="http://schemas.microsoft.com/office/drawing/2014/main" id="{4A31B35D-32A1-E779-9557-B245AB8CB83F}"/>
              </a:ext>
            </a:extLst>
          </p:cNvPr>
          <p:cNvPicPr>
            <a:picLocks noChangeAspect="1"/>
          </p:cNvPicPr>
          <p:nvPr/>
        </p:nvPicPr>
        <p:blipFill>
          <a:blip r:embed="rId10"/>
          <a:stretch>
            <a:fillRect/>
          </a:stretch>
        </p:blipFill>
        <p:spPr>
          <a:xfrm>
            <a:off x="7426996" y="3728669"/>
            <a:ext cx="1827908" cy="2838634"/>
          </a:xfrm>
          <a:prstGeom prst="rect">
            <a:avLst/>
          </a:prstGeom>
        </p:spPr>
      </p:pic>
      <p:pic>
        <p:nvPicPr>
          <p:cNvPr id="49" name="Picture 48" descr="A white rectangular object with black text&#10;&#10;AI-generated content may be incorrect.">
            <a:extLst>
              <a:ext uri="{FF2B5EF4-FFF2-40B4-BE49-F238E27FC236}">
                <a16:creationId xmlns:a16="http://schemas.microsoft.com/office/drawing/2014/main" id="{90AC4FB1-7EC8-6B50-D4E9-A9AA36E54788}"/>
              </a:ext>
            </a:extLst>
          </p:cNvPr>
          <p:cNvPicPr>
            <a:picLocks noChangeAspect="1"/>
          </p:cNvPicPr>
          <p:nvPr/>
        </p:nvPicPr>
        <p:blipFill>
          <a:blip r:embed="rId11"/>
          <a:stretch>
            <a:fillRect/>
          </a:stretch>
        </p:blipFill>
        <p:spPr>
          <a:xfrm>
            <a:off x="9409162" y="3728669"/>
            <a:ext cx="1827908" cy="2838634"/>
          </a:xfrm>
          <a:prstGeom prst="rect">
            <a:avLst/>
          </a:prstGeom>
        </p:spPr>
      </p:pic>
    </p:spTree>
    <p:extLst>
      <p:ext uri="{BB962C8B-B14F-4D97-AF65-F5344CB8AC3E}">
        <p14:creationId xmlns:p14="http://schemas.microsoft.com/office/powerpoint/2010/main" val="795916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4B184-D6F3-08F0-1BC6-53B092A2126F}"/>
            </a:ext>
          </a:extLst>
        </p:cNvPr>
        <p:cNvGrpSpPr/>
        <p:nvPr/>
      </p:nvGrpSpPr>
      <p:grpSpPr>
        <a:xfrm>
          <a:off x="0" y="0"/>
          <a:ext cx="0" cy="0"/>
          <a:chOff x="0" y="0"/>
          <a:chExt cx="0" cy="0"/>
        </a:xfrm>
      </p:grpSpPr>
      <p:pic>
        <p:nvPicPr>
          <p:cNvPr id="9" name="Picture 8" descr="A black and white drawing of a leaf&#10;&#10;AI-generated content may be incorrect.">
            <a:extLst>
              <a:ext uri="{FF2B5EF4-FFF2-40B4-BE49-F238E27FC236}">
                <a16:creationId xmlns:a16="http://schemas.microsoft.com/office/drawing/2014/main" id="{CFAD8F0B-0D23-0C6B-7699-1B7104573EEF}"/>
              </a:ext>
            </a:extLst>
          </p:cNvPr>
          <p:cNvPicPr>
            <a:picLocks noChangeAspect="1"/>
          </p:cNvPicPr>
          <p:nvPr/>
        </p:nvPicPr>
        <p:blipFill>
          <a:blip r:embed="rId2"/>
          <a:stretch>
            <a:fillRect/>
          </a:stretch>
        </p:blipFill>
        <p:spPr>
          <a:xfrm>
            <a:off x="6204023" y="3467040"/>
            <a:ext cx="3177306" cy="3063697"/>
          </a:xfrm>
          <a:prstGeom prst="rect">
            <a:avLst/>
          </a:prstGeom>
        </p:spPr>
      </p:pic>
      <p:pic>
        <p:nvPicPr>
          <p:cNvPr id="10" name="Picture 9" descr="A black and white drawing of a shell&#10;&#10;AI-generated content may be incorrect.">
            <a:extLst>
              <a:ext uri="{FF2B5EF4-FFF2-40B4-BE49-F238E27FC236}">
                <a16:creationId xmlns:a16="http://schemas.microsoft.com/office/drawing/2014/main" id="{400E9CEF-7336-DEA2-64F1-CE46720A4976}"/>
              </a:ext>
            </a:extLst>
          </p:cNvPr>
          <p:cNvPicPr>
            <a:picLocks noChangeAspect="1"/>
          </p:cNvPicPr>
          <p:nvPr/>
        </p:nvPicPr>
        <p:blipFill>
          <a:blip r:embed="rId3"/>
          <a:srcRect r="2743"/>
          <a:stretch>
            <a:fillRect/>
          </a:stretch>
        </p:blipFill>
        <p:spPr>
          <a:xfrm>
            <a:off x="2985763" y="3328444"/>
            <a:ext cx="3310865" cy="3282517"/>
          </a:xfrm>
          <a:prstGeom prst="rect">
            <a:avLst/>
          </a:prstGeom>
        </p:spPr>
      </p:pic>
      <p:grpSp>
        <p:nvGrpSpPr>
          <p:cNvPr id="11" name="Group 10">
            <a:extLst>
              <a:ext uri="{FF2B5EF4-FFF2-40B4-BE49-F238E27FC236}">
                <a16:creationId xmlns:a16="http://schemas.microsoft.com/office/drawing/2014/main" id="{6C1CCEC5-6182-C4D1-9DF7-1C261AFFE4E3}"/>
              </a:ext>
            </a:extLst>
          </p:cNvPr>
          <p:cNvGrpSpPr/>
          <p:nvPr/>
        </p:nvGrpSpPr>
        <p:grpSpPr>
          <a:xfrm>
            <a:off x="1428365" y="467005"/>
            <a:ext cx="9402589" cy="3121441"/>
            <a:chOff x="1426495" y="567561"/>
            <a:chExt cx="9143190" cy="3035327"/>
          </a:xfrm>
        </p:grpSpPr>
        <p:pic>
          <p:nvPicPr>
            <p:cNvPr id="12" name="Picture 11" descr="A black and white drawing of a leaf&#10;&#10;AI-generated content may be incorrect.">
              <a:extLst>
                <a:ext uri="{FF2B5EF4-FFF2-40B4-BE49-F238E27FC236}">
                  <a16:creationId xmlns:a16="http://schemas.microsoft.com/office/drawing/2014/main" id="{E738F94E-520A-DB4E-B52C-E17C641D3EC2}"/>
                </a:ext>
              </a:extLst>
            </p:cNvPr>
            <p:cNvPicPr>
              <a:picLocks noChangeAspect="1"/>
            </p:cNvPicPr>
            <p:nvPr/>
          </p:nvPicPr>
          <p:blipFill>
            <a:blip r:embed="rId4"/>
            <a:stretch>
              <a:fillRect/>
            </a:stretch>
          </p:blipFill>
          <p:spPr>
            <a:xfrm>
              <a:off x="1426495" y="623712"/>
              <a:ext cx="3089651" cy="2979176"/>
            </a:xfrm>
            <a:prstGeom prst="rect">
              <a:avLst/>
            </a:prstGeom>
          </p:spPr>
        </p:pic>
        <p:pic>
          <p:nvPicPr>
            <p:cNvPr id="13" name="Picture 12" descr="A black and white drawing of a cloud&#10;&#10;AI-generated content may be incorrect.">
              <a:extLst>
                <a:ext uri="{FF2B5EF4-FFF2-40B4-BE49-F238E27FC236}">
                  <a16:creationId xmlns:a16="http://schemas.microsoft.com/office/drawing/2014/main" id="{1DFD96D6-A041-D303-52F6-74123D1ECC42}"/>
                </a:ext>
              </a:extLst>
            </p:cNvPr>
            <p:cNvPicPr>
              <a:picLocks noChangeAspect="1"/>
            </p:cNvPicPr>
            <p:nvPr/>
          </p:nvPicPr>
          <p:blipFill>
            <a:blip r:embed="rId5"/>
            <a:stretch>
              <a:fillRect/>
            </a:stretch>
          </p:blipFill>
          <p:spPr>
            <a:xfrm>
              <a:off x="7480034" y="567561"/>
              <a:ext cx="3089651" cy="2979176"/>
            </a:xfrm>
            <a:prstGeom prst="rect">
              <a:avLst/>
            </a:prstGeom>
          </p:spPr>
        </p:pic>
        <p:pic>
          <p:nvPicPr>
            <p:cNvPr id="14" name="Picture 13" descr="A black and white drawing of a shell&#10;&#10;AI-generated content may be incorrect.">
              <a:extLst>
                <a:ext uri="{FF2B5EF4-FFF2-40B4-BE49-F238E27FC236}">
                  <a16:creationId xmlns:a16="http://schemas.microsoft.com/office/drawing/2014/main" id="{2B770A02-C6C0-6FD4-4DF3-ECC531FC1A80}"/>
                </a:ext>
              </a:extLst>
            </p:cNvPr>
            <p:cNvPicPr>
              <a:picLocks noChangeAspect="1"/>
            </p:cNvPicPr>
            <p:nvPr/>
          </p:nvPicPr>
          <p:blipFill>
            <a:blip r:embed="rId6"/>
            <a:stretch>
              <a:fillRect/>
            </a:stretch>
          </p:blipFill>
          <p:spPr>
            <a:xfrm>
              <a:off x="4453264" y="567561"/>
              <a:ext cx="3089651" cy="2979176"/>
            </a:xfrm>
            <a:prstGeom prst="rect">
              <a:avLst/>
            </a:prstGeom>
          </p:spPr>
        </p:pic>
      </p:grpSp>
      <p:sp>
        <p:nvSpPr>
          <p:cNvPr id="3" name="Date Placeholder 2">
            <a:extLst>
              <a:ext uri="{FF2B5EF4-FFF2-40B4-BE49-F238E27FC236}">
                <a16:creationId xmlns:a16="http://schemas.microsoft.com/office/drawing/2014/main" id="{E9C6D3EB-DFDA-57B8-85FF-D5706D0BE7DE}"/>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0A48B63-AF65-EC50-A70C-774E16C8A682}"/>
              </a:ext>
            </a:extLst>
          </p:cNvPr>
          <p:cNvSpPr>
            <a:spLocks noGrp="1"/>
          </p:cNvSpPr>
          <p:nvPr>
            <p:ph type="sldNum" sz="quarter" idx="11"/>
          </p:nvPr>
        </p:nvSpPr>
        <p:spPr/>
        <p:txBody>
          <a:bodyPr/>
          <a:lstStyle/>
          <a:p>
            <a:fld id="{0B1617BE-BA58-4B59-88D5-A8C7B239E913}" type="slidenum">
              <a:rPr lang="en-GB" smtClean="0"/>
              <a:pPr/>
              <a:t>21</a:t>
            </a:fld>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E6AE8DB-FD4A-6F6A-0FFA-B62011ED9A39}"/>
              </a:ext>
            </a:extLst>
          </p:cNvPr>
          <p:cNvSpPr txBox="1"/>
          <p:nvPr/>
        </p:nvSpPr>
        <p:spPr>
          <a:xfrm>
            <a:off x="331960" y="255973"/>
            <a:ext cx="3492908" cy="369332"/>
          </a:xfrm>
          <a:prstGeom prst="rect">
            <a:avLst/>
          </a:prstGeom>
          <a:noFill/>
        </p:spPr>
        <p:txBody>
          <a:bodyPr wrap="square">
            <a:spAutoFit/>
          </a:bodyPr>
          <a:lstStyle/>
          <a:p>
            <a:r>
              <a:rPr lang="en-GB" noProof="1">
                <a:latin typeface="Arial" panose="020B0604020202020204" pitchFamily="34" charset="0"/>
                <a:cs typeface="Arial" panose="020B0604020202020204" pitchFamily="34" charset="0"/>
              </a:rPr>
              <a:t>Perforated force cards for print</a:t>
            </a:r>
            <a:endParaRPr lang="en-GB" dirty="0">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9DDF5105-7877-ED00-1453-59851FFE225C}"/>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b="1" spc="100" dirty="0">
                <a:solidFill>
                  <a:schemeClr val="tx1"/>
                </a:solidFill>
                <a:latin typeface="Arial" panose="020B0604020202020204" pitchFamily="34" charset="0"/>
                <a:ea typeface="Helvetica Neue" panose="02000503000000020004" pitchFamily="2" charset="0"/>
                <a:cs typeface="Arial" panose="020B0604020202020204" pitchFamily="34" charset="0"/>
              </a:rPr>
              <a:t>WORKSHOP 2</a:t>
            </a:r>
          </a:p>
        </p:txBody>
      </p:sp>
    </p:spTree>
    <p:extLst>
      <p:ext uri="{BB962C8B-B14F-4D97-AF65-F5344CB8AC3E}">
        <p14:creationId xmlns:p14="http://schemas.microsoft.com/office/powerpoint/2010/main" val="2227881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7F95-E8C4-8EFC-9418-4633F8CE68C2}"/>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82F5815D-6D3D-4BA1-7E00-059E8ECBE523}"/>
              </a:ext>
            </a:extLst>
          </p:cNvPr>
          <p:cNvSpPr>
            <a:spLocks noGrp="1"/>
          </p:cNvSpPr>
          <p:nvPr>
            <p:ph type="dt" sz="half" idx="10"/>
          </p:nvPr>
        </p:nvSpPr>
        <p:spPr>
          <a:xfrm>
            <a:off x="469394" y="6377803"/>
            <a:ext cx="1728000" cy="144000"/>
          </a:xfrm>
        </p:spPr>
        <p:txBody>
          <a:bodyPr/>
          <a:lstStyle/>
          <a:p>
            <a:r>
              <a:rPr lang="en-GB"/>
              <a:t>H&amp;M Foundation</a:t>
            </a:r>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42218C7-34B7-B61B-2489-AA1B8055C649}"/>
              </a:ext>
            </a:extLst>
          </p:cNvPr>
          <p:cNvSpPr>
            <a:spLocks noGrp="1"/>
          </p:cNvSpPr>
          <p:nvPr>
            <p:ph type="sldNum" sz="quarter" idx="11"/>
          </p:nvPr>
        </p:nvSpPr>
        <p:spPr/>
        <p:txBody>
          <a:bodyPr/>
          <a:lstStyle/>
          <a:p>
            <a:fld id="{0B1617BE-BA58-4B59-88D5-A8C7B239E913}" type="slidenum">
              <a:rPr lang="en-GB" smtClean="0"/>
              <a:pPr/>
              <a:t>22</a:t>
            </a:fld>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0F51A4-B145-9D02-3BB5-2A9DBE376A8A}"/>
              </a:ext>
            </a:extLst>
          </p:cNvPr>
          <p:cNvSpPr txBox="1"/>
          <p:nvPr/>
        </p:nvSpPr>
        <p:spPr>
          <a:xfrm>
            <a:off x="331960" y="255973"/>
            <a:ext cx="3492908" cy="369332"/>
          </a:xfrm>
          <a:prstGeom prst="rect">
            <a:avLst/>
          </a:prstGeom>
          <a:noFill/>
        </p:spPr>
        <p:txBody>
          <a:bodyPr wrap="square">
            <a:spAutoFit/>
          </a:bodyPr>
          <a:lstStyle/>
          <a:p>
            <a:r>
              <a:rPr lang="en-GB" noProof="1">
                <a:latin typeface="Arial" panose="020B0604020202020204" pitchFamily="34" charset="0"/>
                <a:cs typeface="Arial" panose="020B0604020202020204" pitchFamily="34" charset="0"/>
              </a:rPr>
              <a:t>Digital force cards</a:t>
            </a:r>
            <a:endParaRPr lang="en-GB" dirty="0">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EB720696-2269-206B-8B7F-BCABB9BB1B84}"/>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b="1" spc="100" dirty="0">
                <a:solidFill>
                  <a:schemeClr val="tx1"/>
                </a:solidFill>
                <a:latin typeface="Arial" panose="020B0604020202020204" pitchFamily="34" charset="0"/>
                <a:ea typeface="Helvetica Neue" panose="02000503000000020004" pitchFamily="2" charset="0"/>
                <a:cs typeface="Arial" panose="020B0604020202020204" pitchFamily="34" charset="0"/>
              </a:rPr>
              <a:t>WORKSHOP 2</a:t>
            </a:r>
          </a:p>
        </p:txBody>
      </p:sp>
      <p:pic>
        <p:nvPicPr>
          <p:cNvPr id="2" name="Picture 1" descr="A white and black logo&#10;&#10;AI-generated content may be incorrect.">
            <a:extLst>
              <a:ext uri="{FF2B5EF4-FFF2-40B4-BE49-F238E27FC236}">
                <a16:creationId xmlns:a16="http://schemas.microsoft.com/office/drawing/2014/main" id="{DEB3C8EE-8051-895D-187D-19B8571AE730}"/>
              </a:ext>
            </a:extLst>
          </p:cNvPr>
          <p:cNvPicPr>
            <a:picLocks noChangeAspect="1"/>
          </p:cNvPicPr>
          <p:nvPr/>
        </p:nvPicPr>
        <p:blipFill>
          <a:blip r:embed="rId2"/>
          <a:srcRect l="9620" t="14182" r="11027" b="14229"/>
          <a:stretch>
            <a:fillRect/>
          </a:stretch>
        </p:blipFill>
        <p:spPr>
          <a:xfrm>
            <a:off x="3161740" y="3487367"/>
            <a:ext cx="2973775" cy="2586860"/>
          </a:xfrm>
          <a:prstGeom prst="rect">
            <a:avLst/>
          </a:prstGeom>
        </p:spPr>
      </p:pic>
      <p:pic>
        <p:nvPicPr>
          <p:cNvPr id="8" name="Picture 7" descr="A white and black logo&#10;&#10;AI-generated content may be incorrect.">
            <a:extLst>
              <a:ext uri="{FF2B5EF4-FFF2-40B4-BE49-F238E27FC236}">
                <a16:creationId xmlns:a16="http://schemas.microsoft.com/office/drawing/2014/main" id="{FDFDB23B-6691-45C9-F338-CBB8D230311E}"/>
              </a:ext>
            </a:extLst>
          </p:cNvPr>
          <p:cNvPicPr>
            <a:picLocks noChangeAspect="1"/>
          </p:cNvPicPr>
          <p:nvPr/>
        </p:nvPicPr>
        <p:blipFill>
          <a:blip r:embed="rId3"/>
          <a:srcRect l="11794" t="3331" r="8883" b="3331"/>
          <a:stretch>
            <a:fillRect/>
          </a:stretch>
        </p:blipFill>
        <p:spPr>
          <a:xfrm>
            <a:off x="6419773" y="3487367"/>
            <a:ext cx="2462572" cy="2793996"/>
          </a:xfrm>
          <a:prstGeom prst="rect">
            <a:avLst/>
          </a:prstGeom>
        </p:spPr>
      </p:pic>
      <p:pic>
        <p:nvPicPr>
          <p:cNvPr id="9" name="Picture 8" descr="A white lips with black background&#10;&#10;AI-generated content may be incorrect.">
            <a:extLst>
              <a:ext uri="{FF2B5EF4-FFF2-40B4-BE49-F238E27FC236}">
                <a16:creationId xmlns:a16="http://schemas.microsoft.com/office/drawing/2014/main" id="{909165D9-E2A8-67E7-81F6-153F3E7BFFDC}"/>
              </a:ext>
            </a:extLst>
          </p:cNvPr>
          <p:cNvPicPr>
            <a:picLocks noChangeAspect="1"/>
          </p:cNvPicPr>
          <p:nvPr/>
        </p:nvPicPr>
        <p:blipFill>
          <a:blip r:embed="rId4"/>
          <a:srcRect l="5152" t="14182" r="3727" b="16280"/>
          <a:stretch>
            <a:fillRect/>
          </a:stretch>
        </p:blipFill>
        <p:spPr>
          <a:xfrm>
            <a:off x="7489776" y="921967"/>
            <a:ext cx="2864369" cy="2107735"/>
          </a:xfrm>
          <a:prstGeom prst="rect">
            <a:avLst/>
          </a:prstGeom>
        </p:spPr>
      </p:pic>
      <p:pic>
        <p:nvPicPr>
          <p:cNvPr id="10" name="Picture 9" descr="A white lips with black text&#10;&#10;AI-generated content may be incorrect.">
            <a:extLst>
              <a:ext uri="{FF2B5EF4-FFF2-40B4-BE49-F238E27FC236}">
                <a16:creationId xmlns:a16="http://schemas.microsoft.com/office/drawing/2014/main" id="{212C9AF7-BB8F-18DB-A436-A79ECEF2B0E7}"/>
              </a:ext>
            </a:extLst>
          </p:cNvPr>
          <p:cNvPicPr>
            <a:picLocks noChangeAspect="1"/>
          </p:cNvPicPr>
          <p:nvPr/>
        </p:nvPicPr>
        <p:blipFill>
          <a:blip r:embed="rId5"/>
          <a:srcRect l="6904" t="14181" r="4913" b="8957"/>
          <a:stretch>
            <a:fillRect/>
          </a:stretch>
        </p:blipFill>
        <p:spPr>
          <a:xfrm>
            <a:off x="4648628" y="921968"/>
            <a:ext cx="2726184" cy="2291211"/>
          </a:xfrm>
          <a:prstGeom prst="rect">
            <a:avLst/>
          </a:prstGeom>
        </p:spPr>
      </p:pic>
      <p:pic>
        <p:nvPicPr>
          <p:cNvPr id="11" name="Picture 10" descr="A white and black logo&#10;&#10;AI-generated content may be incorrect.">
            <a:extLst>
              <a:ext uri="{FF2B5EF4-FFF2-40B4-BE49-F238E27FC236}">
                <a16:creationId xmlns:a16="http://schemas.microsoft.com/office/drawing/2014/main" id="{7C68A57A-627C-A309-336C-14D04395C907}"/>
              </a:ext>
            </a:extLst>
          </p:cNvPr>
          <p:cNvPicPr>
            <a:picLocks noChangeAspect="1"/>
          </p:cNvPicPr>
          <p:nvPr/>
        </p:nvPicPr>
        <p:blipFill>
          <a:blip r:embed="rId6"/>
          <a:srcRect l="8064" t="14182" r="3585" b="16280"/>
          <a:stretch>
            <a:fillRect/>
          </a:stretch>
        </p:blipFill>
        <p:spPr>
          <a:xfrm>
            <a:off x="1584077" y="910542"/>
            <a:ext cx="2861753" cy="2171845"/>
          </a:xfrm>
          <a:prstGeom prst="rect">
            <a:avLst/>
          </a:prstGeom>
        </p:spPr>
      </p:pic>
    </p:spTree>
    <p:extLst>
      <p:ext uri="{BB962C8B-B14F-4D97-AF65-F5344CB8AC3E}">
        <p14:creationId xmlns:p14="http://schemas.microsoft.com/office/powerpoint/2010/main" val="4205385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C4F9E49-9B10-1366-7CE6-6DAD042C940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DEAEE60-6D09-53B2-D47D-3B6FD5F18CFC}"/>
              </a:ext>
            </a:extLst>
          </p:cNvPr>
          <p:cNvSpPr>
            <a:spLocks noGrp="1"/>
          </p:cNvSpPr>
          <p:nvPr>
            <p:ph type="title"/>
          </p:nvPr>
        </p:nvSpPr>
        <p:spPr/>
        <p:txBody>
          <a:bodyPr/>
          <a:lstStyle/>
          <a:p>
            <a:r>
              <a:rPr lang="en-GB" sz="2000" dirty="0"/>
              <a:t>Internal facilitator guide: Overview of </a:t>
            </a:r>
            <a:r>
              <a:rPr lang="en-GB" sz="2000" dirty="0">
                <a:latin typeface="Helvetica Neue" panose="02000503000000020004" pitchFamily="2" charset="0"/>
                <a:cs typeface="Helvetica Neue" panose="02000503000000020004" pitchFamily="2" charset="0"/>
              </a:rPr>
              <a:t>workshop agenda</a:t>
            </a:r>
            <a:endParaRPr lang="en-GB" sz="2000" dirty="0"/>
          </a:p>
        </p:txBody>
      </p:sp>
      <p:grpSp>
        <p:nvGrpSpPr>
          <p:cNvPr id="2" name="Group 1">
            <a:extLst>
              <a:ext uri="{FF2B5EF4-FFF2-40B4-BE49-F238E27FC236}">
                <a16:creationId xmlns:a16="http://schemas.microsoft.com/office/drawing/2014/main" id="{0A709366-9BAF-614F-96F1-01A0BCDD0C84}"/>
              </a:ext>
            </a:extLst>
          </p:cNvPr>
          <p:cNvGrpSpPr/>
          <p:nvPr/>
        </p:nvGrpSpPr>
        <p:grpSpPr>
          <a:xfrm>
            <a:off x="466725" y="210163"/>
            <a:ext cx="6292531" cy="252068"/>
            <a:chOff x="479424" y="291943"/>
            <a:chExt cx="6292531" cy="252068"/>
          </a:xfrm>
        </p:grpSpPr>
        <p:sp>
          <p:nvSpPr>
            <p:cNvPr id="3" name="Rounded Rectangle 12">
              <a:extLst>
                <a:ext uri="{FF2B5EF4-FFF2-40B4-BE49-F238E27FC236}">
                  <a16:creationId xmlns:a16="http://schemas.microsoft.com/office/drawing/2014/main" id="{EAB12979-508B-1FD9-E48C-800ECB3C4BC8}"/>
                </a:ext>
              </a:extLst>
            </p:cNvPr>
            <p:cNvSpPr/>
            <p:nvPr/>
          </p:nvSpPr>
          <p:spPr>
            <a:xfrm>
              <a:off x="5305425"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4" name="Rounded Rectangle 13">
              <a:extLst>
                <a:ext uri="{FF2B5EF4-FFF2-40B4-BE49-F238E27FC236}">
                  <a16:creationId xmlns:a16="http://schemas.microsoft.com/office/drawing/2014/main" id="{319008F8-F136-7484-76CA-6D5EF0CDFAA8}"/>
                </a:ext>
              </a:extLst>
            </p:cNvPr>
            <p:cNvSpPr/>
            <p:nvPr/>
          </p:nvSpPr>
          <p:spPr>
            <a:xfrm>
              <a:off x="3696758" y="291943"/>
              <a:ext cx="1466530" cy="252068"/>
            </a:xfrm>
            <a:prstGeom prst="roundRect">
              <a:avLst>
                <a:gd name="adj" fmla="val 0"/>
              </a:avLst>
            </a:prstGeom>
            <a:solidFill>
              <a:srgbClr val="FFB7A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12" name="Rounded Rectangle 14">
              <a:extLst>
                <a:ext uri="{FF2B5EF4-FFF2-40B4-BE49-F238E27FC236}">
                  <a16:creationId xmlns:a16="http://schemas.microsoft.com/office/drawing/2014/main" id="{7E20866F-68EA-3B18-8992-605383E60767}"/>
                </a:ext>
              </a:extLst>
            </p:cNvPr>
            <p:cNvSpPr/>
            <p:nvPr/>
          </p:nvSpPr>
          <p:spPr>
            <a:xfrm>
              <a:off x="2088091"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sp>
          <p:nvSpPr>
            <p:cNvPr id="13" name="Rounded Rectangle 12">
              <a:extLst>
                <a:ext uri="{FF2B5EF4-FFF2-40B4-BE49-F238E27FC236}">
                  <a16:creationId xmlns:a16="http://schemas.microsoft.com/office/drawing/2014/main" id="{C84A8BBA-F48F-C268-BF70-9C17F88B76A7}"/>
                </a:ext>
              </a:extLst>
            </p:cNvPr>
            <p:cNvSpPr/>
            <p:nvPr/>
          </p:nvSpPr>
          <p:spPr>
            <a:xfrm>
              <a:off x="479424" y="291943"/>
              <a:ext cx="1466530" cy="252068"/>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PRESENTATION</a:t>
              </a:r>
            </a:p>
          </p:txBody>
        </p:sp>
      </p:grpSp>
      <p:graphicFrame>
        <p:nvGraphicFramePr>
          <p:cNvPr id="6" name="Table 5">
            <a:extLst>
              <a:ext uri="{FF2B5EF4-FFF2-40B4-BE49-F238E27FC236}">
                <a16:creationId xmlns:a16="http://schemas.microsoft.com/office/drawing/2014/main" id="{81374C8B-9236-763A-87A0-28F17001C28B}"/>
              </a:ext>
            </a:extLst>
          </p:cNvPr>
          <p:cNvGraphicFramePr>
            <a:graphicFrameLocks noGrp="1"/>
          </p:cNvGraphicFramePr>
          <p:nvPr/>
        </p:nvGraphicFramePr>
        <p:xfrm>
          <a:off x="468295" y="983471"/>
          <a:ext cx="11290914" cy="5507641"/>
        </p:xfrm>
        <a:graphic>
          <a:graphicData uri="http://schemas.openxmlformats.org/drawingml/2006/table">
            <a:tbl>
              <a:tblPr firstRow="1" bandRow="1">
                <a:tableStyleId>{5940675A-B579-460E-94D1-54222C63F5DA}</a:tableStyleId>
              </a:tblPr>
              <a:tblGrid>
                <a:gridCol w="998732">
                  <a:extLst>
                    <a:ext uri="{9D8B030D-6E8A-4147-A177-3AD203B41FA5}">
                      <a16:colId xmlns:a16="http://schemas.microsoft.com/office/drawing/2014/main" val="1297747712"/>
                    </a:ext>
                  </a:extLst>
                </a:gridCol>
                <a:gridCol w="633301">
                  <a:extLst>
                    <a:ext uri="{9D8B030D-6E8A-4147-A177-3AD203B41FA5}">
                      <a16:colId xmlns:a16="http://schemas.microsoft.com/office/drawing/2014/main" val="915216850"/>
                    </a:ext>
                  </a:extLst>
                </a:gridCol>
                <a:gridCol w="579889">
                  <a:extLst>
                    <a:ext uri="{9D8B030D-6E8A-4147-A177-3AD203B41FA5}">
                      <a16:colId xmlns:a16="http://schemas.microsoft.com/office/drawing/2014/main" val="2660727828"/>
                    </a:ext>
                  </a:extLst>
                </a:gridCol>
                <a:gridCol w="5170692">
                  <a:extLst>
                    <a:ext uri="{9D8B030D-6E8A-4147-A177-3AD203B41FA5}">
                      <a16:colId xmlns:a16="http://schemas.microsoft.com/office/drawing/2014/main" val="3934696101"/>
                    </a:ext>
                  </a:extLst>
                </a:gridCol>
                <a:gridCol w="1812306">
                  <a:extLst>
                    <a:ext uri="{9D8B030D-6E8A-4147-A177-3AD203B41FA5}">
                      <a16:colId xmlns:a16="http://schemas.microsoft.com/office/drawing/2014/main" val="3011708750"/>
                    </a:ext>
                  </a:extLst>
                </a:gridCol>
                <a:gridCol w="2095994">
                  <a:extLst>
                    <a:ext uri="{9D8B030D-6E8A-4147-A177-3AD203B41FA5}">
                      <a16:colId xmlns:a16="http://schemas.microsoft.com/office/drawing/2014/main" val="1448009782"/>
                    </a:ext>
                  </a:extLst>
                </a:gridCol>
              </a:tblGrid>
              <a:tr h="254168">
                <a:tc>
                  <a:txBody>
                    <a:bodyPr/>
                    <a:lstStyle/>
                    <a:p>
                      <a:r>
                        <a:rPr lang="en-GB" sz="1100" b="1" dirty="0">
                          <a:latin typeface="Arial" panose="020B0604020202020204" pitchFamily="34" charset="0"/>
                          <a:cs typeface="Arial" panose="020B0604020202020204" pitchFamily="34" charset="0"/>
                        </a:rPr>
                        <a:t>Agenda</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ctr"/>
                      <a:r>
                        <a:rPr lang="en-GB" sz="1100" b="1" dirty="0">
                          <a:latin typeface="Arial" panose="020B0604020202020204" pitchFamily="34" charset="0"/>
                          <a:cs typeface="Arial" panose="020B0604020202020204" pitchFamily="34" charset="0"/>
                        </a:rPr>
                        <a:t>Time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ctr"/>
                      <a:r>
                        <a:rPr lang="en-GB" sz="1100" b="1">
                          <a:latin typeface="Arial" panose="020B0604020202020204" pitchFamily="34" charset="0"/>
                          <a:cs typeface="Arial" panose="020B0604020202020204" pitchFamily="34" charset="0"/>
                        </a:rPr>
                        <a:t>Slide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GB" sz="1100" b="1">
                          <a:latin typeface="Arial" panose="020B0604020202020204" pitchFamily="34" charset="0"/>
                          <a:cs typeface="Arial" panose="020B0604020202020204" pitchFamily="34" charset="0"/>
                        </a:rPr>
                        <a:t>Instructions </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GB" sz="1100" b="1">
                          <a:latin typeface="Arial" panose="020B0604020202020204" pitchFamily="34" charset="0"/>
                          <a:cs typeface="Arial" panose="020B0604020202020204" pitchFamily="34" charset="0"/>
                        </a:rPr>
                        <a:t>Key Takeaway</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GB" sz="1100" b="1">
                          <a:latin typeface="Arial" panose="020B0604020202020204" pitchFamily="34" charset="0"/>
                          <a:cs typeface="Arial" panose="020B0604020202020204" pitchFamily="34" charset="0"/>
                        </a:rPr>
                        <a:t>Tips</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849472502"/>
                  </a:ext>
                </a:extLst>
              </a:tr>
              <a:tr h="564082">
                <a:tc>
                  <a:txBody>
                    <a:bodyPr/>
                    <a:lstStyle/>
                    <a:p>
                      <a:r>
                        <a:rPr lang="en-GB" sz="1000">
                          <a:latin typeface="Arial" panose="020B0604020202020204" pitchFamily="34" charset="0"/>
                          <a:cs typeface="Arial" panose="020B0604020202020204" pitchFamily="34" charset="0"/>
                        </a:rPr>
                        <a:t>1. Introduction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dirty="0">
                          <a:latin typeface="Arial" panose="020B0604020202020204" pitchFamily="34" charset="0"/>
                          <a:cs typeface="Arial" panose="020B0604020202020204" pitchFamily="34" charset="0"/>
                        </a:rPr>
                        <a:t>5min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a:latin typeface="Arial" panose="020B0604020202020204" pitchFamily="34" charset="0"/>
                          <a:cs typeface="Arial" panose="020B0604020202020204" pitchFamily="34" charset="0"/>
                        </a:rPr>
                        <a:t>4-8</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defTabSz="8832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Set the purpose: understanding systemic forces shaping the fashion system</a:t>
                      </a:r>
                    </a:p>
                    <a:p>
                      <a:pPr marL="285750" marR="0" lvl="0" indent="-285750" algn="l" defTabSz="8832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Explain how this builds on Workshop 1, from roles to forces, adding map layers</a:t>
                      </a:r>
                    </a:p>
                    <a:p>
                      <a:pPr marL="285750" marR="0" lvl="0" indent="-285750" algn="l" defTabSz="8832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Arial" panose="020B0604020202020204" pitchFamily="34" charset="0"/>
                          <a:cs typeface="Arial" panose="020B0604020202020204" pitchFamily="34" charset="0"/>
                        </a:rPr>
                        <a:t>Outline the flow of exercises and expected outcomes</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883248" rtl="0" eaLnBrk="1" fontAlgn="auto" latinLnBrk="0" hangingPunct="1">
                        <a:lnSpc>
                          <a:spcPct val="100000"/>
                        </a:lnSpc>
                        <a:spcBef>
                          <a:spcPts val="0"/>
                        </a:spcBef>
                        <a:spcAft>
                          <a:spcPts val="0"/>
                        </a:spcAft>
                        <a:buClrTx/>
                        <a:buSzTx/>
                        <a:buFontTx/>
                        <a:buNone/>
                        <a:tabLst/>
                        <a:defRPr/>
                      </a:pPr>
                      <a:r>
                        <a:rPr lang="en-GB" sz="1000">
                          <a:latin typeface="Arial" panose="020B0604020202020204" pitchFamily="34" charset="0"/>
                          <a:cs typeface="Arial" panose="020B0604020202020204" pitchFamily="34" charset="0"/>
                        </a:rPr>
                        <a:t>Systemic forces explain why challenges persist and where leverage for change exists.</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685312"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latin typeface="Arial" panose="020B0604020202020204" pitchFamily="34" charset="0"/>
                          <a:cs typeface="Arial" panose="020B0604020202020204" pitchFamily="34" charset="0"/>
                        </a:rPr>
                        <a:t>Keep this section short and energising. Reinforce that there are no right or wrong answers.</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1837102"/>
                  </a:ext>
                </a:extLst>
              </a:tr>
              <a:tr h="564082">
                <a:tc>
                  <a:txBody>
                    <a:bodyPr/>
                    <a:lstStyle/>
                    <a:p>
                      <a:r>
                        <a:rPr lang="en-GB" sz="1000">
                          <a:latin typeface="Arial" panose="020B0604020202020204" pitchFamily="34" charset="0"/>
                          <a:cs typeface="Arial" panose="020B0604020202020204" pitchFamily="34" charset="0"/>
                        </a:rPr>
                        <a:t>2. Background</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dirty="0">
                          <a:latin typeface="Arial" panose="020B0604020202020204" pitchFamily="34" charset="0"/>
                          <a:cs typeface="Arial" panose="020B0604020202020204" pitchFamily="34" charset="0"/>
                        </a:rPr>
                        <a:t>10min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a:latin typeface="Arial" panose="020B0604020202020204" pitchFamily="34" charset="0"/>
                          <a:cs typeface="Arial" panose="020B0604020202020204" pitchFamily="34" charset="0"/>
                        </a:rPr>
                        <a:t>9-11</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Introduce the extended System Map and the systemic forces layer</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Explain what systemic forces are, using one concrete example</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Clarify how forces shape power, behaviour, and outcomes</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GB" sz="1000">
                          <a:latin typeface="Arial" panose="020B0604020202020204" pitchFamily="34" charset="0"/>
                          <a:cs typeface="Arial" panose="020B0604020202020204" pitchFamily="34" charset="0"/>
                        </a:rPr>
                        <a:t>Gain further understanding of the system map and the impact of each force.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312"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latin typeface="Arial" panose="020B0604020202020204" pitchFamily="34" charset="0"/>
                          <a:cs typeface="Arial" panose="020B0604020202020204" pitchFamily="34" charset="0"/>
                        </a:rPr>
                        <a:t>Avoid over-explaining the map or theory. Use one relatable example to initiate discussion.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1724198"/>
                  </a:ext>
                </a:extLst>
              </a:tr>
              <a:tr h="1379644">
                <a:tc>
                  <a:txBody>
                    <a:bodyPr/>
                    <a:lstStyle/>
                    <a:p>
                      <a:r>
                        <a:rPr lang="en-GB" sz="1000">
                          <a:latin typeface="Arial" panose="020B0604020202020204" pitchFamily="34" charset="0"/>
                          <a:cs typeface="Arial" panose="020B0604020202020204" pitchFamily="34" charset="0"/>
                        </a:rPr>
                        <a:t>3. Exercise 1</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a:latin typeface="Arial" panose="020B0604020202020204" pitchFamily="34" charset="0"/>
                          <a:cs typeface="Arial" panose="020B0604020202020204" pitchFamily="34" charset="0"/>
                        </a:rPr>
                        <a:t>15min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dirty="0">
                          <a:latin typeface="Arial" panose="020B0604020202020204" pitchFamily="34" charset="0"/>
                          <a:cs typeface="Arial" panose="020B0604020202020204" pitchFamily="34" charset="0"/>
                        </a:rPr>
                        <a:t>12</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GB" sz="1000">
                          <a:latin typeface="Arial" panose="020B0604020202020204" pitchFamily="34" charset="0"/>
                          <a:cs typeface="Arial" panose="020B0604020202020204" pitchFamily="34" charset="0"/>
                        </a:rPr>
                        <a:t>Make sure your present the forces to build basic understanding. Ask if there are any questions regarding the forces and their meaning</a:t>
                      </a:r>
                    </a:p>
                    <a:p>
                      <a:pPr marL="285750" indent="-285750">
                        <a:buFont typeface="Arial" panose="020B0604020202020204" pitchFamily="34" charset="0"/>
                        <a:buChar char="•"/>
                      </a:pPr>
                      <a:r>
                        <a:rPr lang="en-GB" sz="1000">
                          <a:latin typeface="Arial" panose="020B0604020202020204" pitchFamily="34" charset="0"/>
                          <a:cs typeface="Arial" panose="020B0604020202020204" pitchFamily="34" charset="0"/>
                        </a:rPr>
                        <a:t>Describe the exercise, clarify that not all forces need to be included</a:t>
                      </a:r>
                    </a:p>
                    <a:p>
                      <a:pPr marL="285750" indent="-285750">
                        <a:buFont typeface="Arial" panose="020B0604020202020204" pitchFamily="34" charset="0"/>
                        <a:buChar char="•"/>
                      </a:pPr>
                      <a:r>
                        <a:rPr lang="en-GB" sz="1000">
                          <a:latin typeface="Arial" panose="020B0604020202020204" pitchFamily="34" charset="0"/>
                          <a:cs typeface="Arial" panose="020B0604020202020204" pitchFamily="34" charset="0"/>
                        </a:rPr>
                        <a:t>Divide people into small groups of 2-4</a:t>
                      </a:r>
                    </a:p>
                    <a:p>
                      <a:pPr marL="285750" marR="0" lvl="0" indent="-285750" algn="l" defTabSz="6853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latin typeface="Arial" panose="020B0604020202020204" pitchFamily="34" charset="0"/>
                          <a:cs typeface="Arial" panose="020B0604020202020204" pitchFamily="34" charset="0"/>
                        </a:rPr>
                        <a:t>Briefly explain the cards </a:t>
                      </a:r>
                    </a:p>
                    <a:p>
                      <a:pPr marL="285750" indent="-285750">
                        <a:buFont typeface="Arial" panose="020B0604020202020204" pitchFamily="34" charset="0"/>
                        <a:buChar char="•"/>
                      </a:pPr>
                      <a:r>
                        <a:rPr lang="en-GB" sz="1000">
                          <a:latin typeface="Arial" panose="020B0604020202020204" pitchFamily="34" charset="0"/>
                          <a:cs typeface="Arial" panose="020B0604020202020204" pitchFamily="34" charset="0"/>
                        </a:rPr>
                        <a:t>Allocate time for 15 minutes, includes presenting the exercise, talking in groups and optionally a short minute recap before moving to the next exercise</a:t>
                      </a:r>
                    </a:p>
                    <a:p>
                      <a:pPr marL="285750" indent="-285750">
                        <a:buFont typeface="Arial" panose="020B0604020202020204" pitchFamily="34" charset="0"/>
                        <a:buChar char="•"/>
                      </a:pPr>
                      <a:r>
                        <a:rPr lang="en-GB" sz="1000">
                          <a:latin typeface="Arial" panose="020B0604020202020204" pitchFamily="34" charset="0"/>
                          <a:cs typeface="Arial" panose="020B0604020202020204" pitchFamily="34" charset="0"/>
                        </a:rPr>
                        <a:t>Prepare the cards beforehand so that they are allocated when starting the exercise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000">
                          <a:latin typeface="Arial" panose="020B0604020202020204" pitchFamily="34" charset="0"/>
                          <a:cs typeface="Arial" panose="020B0604020202020204" pitchFamily="34" charset="0"/>
                        </a:rPr>
                        <a:t>Participants start understanding the systematic forces and how they influence the system and decarbonization. </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000">
                          <a:latin typeface="Arial" panose="020B0604020202020204" pitchFamily="34" charset="0"/>
                          <a:cs typeface="Arial" panose="020B0604020202020204" pitchFamily="34" charset="0"/>
                        </a:rPr>
                        <a:t>Make sure to explain the connection to decarbonization. You can choose to focus on specific forces if you want or let the participants chose depending on the output you value.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6042541"/>
                  </a:ext>
                </a:extLst>
              </a:tr>
              <a:tr h="727194">
                <a:tc>
                  <a:txBody>
                    <a:bodyPr/>
                    <a:lstStyle/>
                    <a:p>
                      <a:r>
                        <a:rPr lang="en-GB" sz="1000">
                          <a:latin typeface="Arial" panose="020B0604020202020204" pitchFamily="34" charset="0"/>
                          <a:cs typeface="Arial" panose="020B0604020202020204" pitchFamily="34" charset="0"/>
                        </a:rPr>
                        <a:t>4. Exercise 2</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a:latin typeface="Arial" panose="020B0604020202020204" pitchFamily="34" charset="0"/>
                          <a:cs typeface="Arial" panose="020B0604020202020204" pitchFamily="34" charset="0"/>
                        </a:rPr>
                        <a:t>15min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dirty="0">
                          <a:latin typeface="Arial" panose="020B0604020202020204" pitchFamily="34" charset="0"/>
                          <a:cs typeface="Arial" panose="020B0604020202020204" pitchFamily="34" charset="0"/>
                        </a:rPr>
                        <a:t>13-14</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Present the next exercise </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Allocate 15 minutes to present, discuss and conclude the exercise </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Start with short individual reflection (1-2 minutes) to discuss in full group </a:t>
                      </a:r>
                    </a:p>
                    <a:p>
                      <a:pPr marL="285750" indent="-285750">
                        <a:buFont typeface="Arial" panose="020B0604020202020204" pitchFamily="34" charset="0"/>
                        <a:buChar char="•"/>
                      </a:pPr>
                      <a:r>
                        <a:rPr lang="en-GB" sz="1000" dirty="0">
                          <a:latin typeface="Arial" panose="020B0604020202020204" pitchFamily="34" charset="0"/>
                          <a:cs typeface="Arial" panose="020B0604020202020204" pitchFamily="34" charset="0"/>
                        </a:rPr>
                        <a:t>Prepare the map to be able to place out the cards on the table/board</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GB" sz="1000">
                          <a:latin typeface="Arial" panose="020B0604020202020204" pitchFamily="34" charset="0"/>
                          <a:cs typeface="Arial" panose="020B0604020202020204" pitchFamily="34" charset="0"/>
                        </a:rPr>
                        <a:t>Participants gain perspective of how forces impact other parts of the system.</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GB" sz="1000">
                          <a:latin typeface="Arial" panose="020B0604020202020204" pitchFamily="34" charset="0"/>
                          <a:cs typeface="Arial" panose="020B0604020202020204" pitchFamily="34" charset="0"/>
                        </a:rPr>
                        <a:t>Prepare examples if possible or share your own reflection before starting the exercise, it helps open their thought process.</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35359138"/>
                  </a:ext>
                </a:extLst>
              </a:tr>
              <a:tr h="890307">
                <a:tc>
                  <a:txBody>
                    <a:bodyPr/>
                    <a:lstStyle/>
                    <a:p>
                      <a:r>
                        <a:rPr lang="en-GB" sz="1000">
                          <a:latin typeface="Arial" panose="020B0604020202020204" pitchFamily="34" charset="0"/>
                          <a:cs typeface="Arial" panose="020B0604020202020204" pitchFamily="34" charset="0"/>
                        </a:rPr>
                        <a:t>5. Exercise 3</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a:latin typeface="Arial" panose="020B0604020202020204" pitchFamily="34" charset="0"/>
                          <a:cs typeface="Arial" panose="020B0604020202020204" pitchFamily="34" charset="0"/>
                        </a:rPr>
                        <a:t>20min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a:latin typeface="Arial" panose="020B0604020202020204" pitchFamily="34" charset="0"/>
                          <a:cs typeface="Arial" panose="020B0604020202020204" pitchFamily="34" charset="0"/>
                        </a:rPr>
                        <a:t>16</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GB" sz="1000">
                          <a:latin typeface="Arial" panose="020B0604020202020204" pitchFamily="34" charset="0"/>
                          <a:cs typeface="Arial" panose="020B0604020202020204" pitchFamily="34" charset="0"/>
                        </a:rPr>
                        <a:t>Go through the exercise and make sure everyone understands</a:t>
                      </a:r>
                    </a:p>
                    <a:p>
                      <a:pPr marL="285750" indent="-285750">
                        <a:buFont typeface="Arial" panose="020B0604020202020204" pitchFamily="34" charset="0"/>
                        <a:buChar char="•"/>
                      </a:pPr>
                      <a:r>
                        <a:rPr lang="en-GB" sz="1000">
                          <a:latin typeface="Arial" panose="020B0604020202020204" pitchFamily="34" charset="0"/>
                          <a:cs typeface="Arial" panose="020B0604020202020204" pitchFamily="34" charset="0"/>
                        </a:rPr>
                        <a:t>Allocate 20minutes – half of the time for exercise for step 1 and step 2. Signal to the group when it’s time for step 2</a:t>
                      </a:r>
                    </a:p>
                    <a:p>
                      <a:pPr marL="285750" indent="-285750">
                        <a:buFont typeface="Arial" panose="020B0604020202020204" pitchFamily="34" charset="0"/>
                        <a:buChar char="•"/>
                      </a:pPr>
                      <a:r>
                        <a:rPr lang="en-GB" sz="1000">
                          <a:latin typeface="Arial" panose="020B0604020202020204" pitchFamily="34" charset="0"/>
                          <a:cs typeface="Arial" panose="020B0604020202020204" pitchFamily="34" charset="0"/>
                        </a:rPr>
                        <a:t>Start step 1 individually – discuss step 2 together in the same groups of 2-4</a:t>
                      </a:r>
                    </a:p>
                    <a:p>
                      <a:pPr marL="285750" indent="-285750">
                        <a:buFont typeface="Arial" panose="020B0604020202020204" pitchFamily="34" charset="0"/>
                        <a:buChar char="•"/>
                      </a:pPr>
                      <a:r>
                        <a:rPr lang="en-GB" sz="1000">
                          <a:latin typeface="Arial" panose="020B0604020202020204" pitchFamily="34" charset="0"/>
                          <a:cs typeface="Arial" panose="020B0604020202020204" pitchFamily="34" charset="0"/>
                        </a:rPr>
                        <a:t>Prepare cards or post its on the table to write down challenges </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869524"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Start understanding where participants could start to create opportunity for change.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000">
                          <a:latin typeface="Arial" panose="020B0604020202020204" pitchFamily="34" charset="0"/>
                          <a:cs typeface="Arial" panose="020B0604020202020204" pitchFamily="34" charset="0"/>
                        </a:rPr>
                        <a:t>Be practical in explaining the exercise. Make an example of step 1 and step 2 to clarify. You can even use the cards to demonstrate.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89139102"/>
                  </a:ext>
                </a:extLst>
              </a:tr>
              <a:tr h="564082">
                <a:tc>
                  <a:txBody>
                    <a:bodyPr/>
                    <a:lstStyle/>
                    <a:p>
                      <a:r>
                        <a:rPr lang="en-GB" sz="1000">
                          <a:latin typeface="Arial" panose="020B0604020202020204" pitchFamily="34" charset="0"/>
                          <a:cs typeface="Arial" panose="020B0604020202020204" pitchFamily="34" charset="0"/>
                        </a:rPr>
                        <a:t>6. Exercise 4</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a:latin typeface="Arial" panose="020B0604020202020204" pitchFamily="34" charset="0"/>
                          <a:cs typeface="Arial" panose="020B0604020202020204" pitchFamily="34" charset="0"/>
                        </a:rPr>
                        <a:t>15min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GB" sz="1000">
                          <a:latin typeface="Arial" panose="020B0604020202020204" pitchFamily="34" charset="0"/>
                          <a:cs typeface="Arial" panose="020B0604020202020204" pitchFamily="34" charset="0"/>
                        </a:rPr>
                        <a:t>17</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GB" sz="1000">
                          <a:latin typeface="Arial" panose="020B0604020202020204" pitchFamily="34" charset="0"/>
                          <a:cs typeface="Arial" panose="020B0604020202020204" pitchFamily="34" charset="0"/>
                        </a:rPr>
                        <a:t>Reflect on the previous exercises and open up for discussion based on the questions</a:t>
                      </a:r>
                    </a:p>
                    <a:p>
                      <a:pPr marL="285750" indent="-285750">
                        <a:buFont typeface="Arial" panose="020B0604020202020204" pitchFamily="34" charset="0"/>
                        <a:buChar char="•"/>
                      </a:pPr>
                      <a:r>
                        <a:rPr lang="en-GB" sz="1000">
                          <a:latin typeface="Arial" panose="020B0604020202020204" pitchFamily="34" charset="0"/>
                          <a:cs typeface="Arial" panose="020B0604020202020204" pitchFamily="34" charset="0"/>
                        </a:rPr>
                        <a:t>Make sure you include all the groups in the discussion </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312"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Participants identify realistic impact opportunities for change.</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Share your own reflections to open the discussion. Use the cards as base for discussion.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51275407"/>
                  </a:ext>
                </a:extLst>
              </a:tr>
              <a:tr h="564082">
                <a:tc>
                  <a:txBody>
                    <a:bodyPr/>
                    <a:lstStyle/>
                    <a:p>
                      <a:r>
                        <a:rPr lang="en-GB" sz="1000">
                          <a:latin typeface="Arial" panose="020B0604020202020204" pitchFamily="34" charset="0"/>
                          <a:cs typeface="Arial" panose="020B0604020202020204" pitchFamily="34" charset="0"/>
                        </a:rPr>
                        <a:t>7. Wrap-up</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a:latin typeface="Arial" panose="020B0604020202020204" pitchFamily="34" charset="0"/>
                          <a:cs typeface="Arial" panose="020B0604020202020204" pitchFamily="34" charset="0"/>
                        </a:rPr>
                        <a:t>5min</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000" dirty="0">
                          <a:latin typeface="Arial" panose="020B0604020202020204" pitchFamily="34" charset="0"/>
                          <a:cs typeface="Arial" panose="020B0604020202020204" pitchFamily="34" charset="0"/>
                        </a:rPr>
                        <a:t>18</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defTabSz="6853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latin typeface="Arial" panose="020B0604020202020204" pitchFamily="34" charset="0"/>
                          <a:cs typeface="Arial" panose="020B0604020202020204" pitchFamily="34" charset="0"/>
                        </a:rPr>
                        <a:t>Invite reflection on key insights and perspective shifts</a:t>
                      </a:r>
                    </a:p>
                    <a:p>
                      <a:pPr marL="285750" marR="0" lvl="0" indent="-285750" algn="l" defTabSz="6853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latin typeface="Arial" panose="020B0604020202020204" pitchFamily="34" charset="0"/>
                          <a:cs typeface="Arial" panose="020B0604020202020204" pitchFamily="34" charset="0"/>
                        </a:rPr>
                        <a:t>Highlight patterns, tensions, or leverage points that emerged</a:t>
                      </a:r>
                    </a:p>
                    <a:p>
                      <a:pPr marL="285750" marR="0" lvl="0" indent="-285750" algn="l" defTabSz="6853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latin typeface="Arial" panose="020B0604020202020204" pitchFamily="34" charset="0"/>
                          <a:cs typeface="Arial" panose="020B0604020202020204" pitchFamily="34" charset="0"/>
                        </a:rPr>
                        <a:t>Connect insights to future action and the next workshop</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000">
                          <a:latin typeface="Arial" panose="020B0604020202020204" pitchFamily="34" charset="0"/>
                          <a:cs typeface="Arial" panose="020B0604020202020204" pitchFamily="34" charset="0"/>
                        </a:rPr>
                        <a:t>Participants leave with clearer, role-relevant impact opportunities.</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GB" sz="1000" dirty="0">
                          <a:latin typeface="Arial" panose="020B0604020202020204" pitchFamily="34" charset="0"/>
                          <a:cs typeface="Arial" panose="020B0604020202020204" pitchFamily="34" charset="0"/>
                        </a:rPr>
                        <a:t>Synthesize themes rather than summarising every group. </a:t>
                      </a:r>
                    </a:p>
                  </a:txBody>
                  <a:tcPr marL="69836" marR="69836" marT="34918" marB="34918">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26663021"/>
                  </a:ext>
                </a:extLst>
              </a:tr>
            </a:tbl>
          </a:graphicData>
        </a:graphic>
      </p:graphicFrame>
    </p:spTree>
    <p:extLst>
      <p:ext uri="{BB962C8B-B14F-4D97-AF65-F5344CB8AC3E}">
        <p14:creationId xmlns:p14="http://schemas.microsoft.com/office/powerpoint/2010/main" val="1097057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78F4B-2573-5F33-495E-A197A28CB49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8F9AC51-3477-F8A7-75F2-F75A25EDA7C8}"/>
              </a:ext>
            </a:extLst>
          </p:cNvPr>
          <p:cNvSpPr/>
          <p:nvPr/>
        </p:nvSpPr>
        <p:spPr>
          <a:xfrm>
            <a:off x="0" y="0"/>
            <a:ext cx="12192000" cy="6858000"/>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7" name="Title 1">
            <a:extLst>
              <a:ext uri="{FF2B5EF4-FFF2-40B4-BE49-F238E27FC236}">
                <a16:creationId xmlns:a16="http://schemas.microsoft.com/office/drawing/2014/main" id="{7C4CB22F-0FCF-B527-AFEB-25F2E86F1495}"/>
              </a:ext>
            </a:extLst>
          </p:cNvPr>
          <p:cNvSpPr txBox="1">
            <a:spLocks/>
          </p:cNvSpPr>
          <p:nvPr/>
        </p:nvSpPr>
        <p:spPr>
          <a:xfrm>
            <a:off x="590757" y="2349229"/>
            <a:ext cx="7388290" cy="1193608"/>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65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panose="02000503000000020004" pitchFamily="2" charset="0"/>
                <a:cs typeface="Arial" panose="020B0604020202020204" pitchFamily="34" charset="0"/>
              </a:rPr>
              <a:t>The System Map</a:t>
            </a:r>
          </a:p>
        </p:txBody>
      </p:sp>
      <p:sp>
        <p:nvSpPr>
          <p:cNvPr id="10" name="Title 1">
            <a:extLst>
              <a:ext uri="{FF2B5EF4-FFF2-40B4-BE49-F238E27FC236}">
                <a16:creationId xmlns:a16="http://schemas.microsoft.com/office/drawing/2014/main" id="{B7825C7A-3656-B1E8-6EBC-21748846E465}"/>
              </a:ext>
            </a:extLst>
          </p:cNvPr>
          <p:cNvSpPr txBox="1">
            <a:spLocks/>
          </p:cNvSpPr>
          <p:nvPr/>
        </p:nvSpPr>
        <p:spPr>
          <a:xfrm>
            <a:off x="590757" y="3542837"/>
            <a:ext cx="7388290" cy="1301551"/>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ts val="300"/>
              </a:spcBef>
              <a:spcAft>
                <a:spcPts val="0"/>
              </a:spcAft>
              <a:buClrTx/>
              <a:buSzTx/>
              <a:buFontTx/>
              <a:buNone/>
              <a:tabLst/>
              <a:defRPr/>
            </a:pPr>
            <a:r>
              <a:rPr kumimoji="0" lang="en-GB" sz="30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Light" panose="02000403000000020004" pitchFamily="2" charset="0"/>
                <a:cs typeface="Arial" panose="020B0604020202020204" pitchFamily="34" charset="0"/>
              </a:rPr>
              <a:t>Finding your role in the system</a:t>
            </a:r>
            <a:endParaRPr kumimoji="0" lang="en-GB" sz="2400" b="1"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cxnSp>
        <p:nvCxnSpPr>
          <p:cNvPr id="23" name="Straight Connector 22">
            <a:extLst>
              <a:ext uri="{FF2B5EF4-FFF2-40B4-BE49-F238E27FC236}">
                <a16:creationId xmlns:a16="http://schemas.microsoft.com/office/drawing/2014/main" id="{437FBBC7-F45F-4D00-742E-C5B75E63FDAD}"/>
              </a:ext>
            </a:extLst>
          </p:cNvPr>
          <p:cNvCxnSpPr>
            <a:cxnSpLocks/>
          </p:cNvCxnSpPr>
          <p:nvPr/>
        </p:nvCxnSpPr>
        <p:spPr>
          <a:xfrm>
            <a:off x="0" y="815654"/>
            <a:ext cx="12192000" cy="0"/>
          </a:xfrm>
          <a:prstGeom prst="line">
            <a:avLst/>
          </a:prstGeom>
        </p:spPr>
        <p:style>
          <a:lnRef idx="1">
            <a:schemeClr val="dk1"/>
          </a:lnRef>
          <a:fillRef idx="0">
            <a:schemeClr val="dk1"/>
          </a:fillRef>
          <a:effectRef idx="0">
            <a:schemeClr val="dk1"/>
          </a:effectRef>
          <a:fontRef idx="minor">
            <a:schemeClr val="tx1"/>
          </a:fontRef>
        </p:style>
      </p:cxnSp>
      <p:pic>
        <p:nvPicPr>
          <p:cNvPr id="30" name="Picture 29">
            <a:extLst>
              <a:ext uri="{FF2B5EF4-FFF2-40B4-BE49-F238E27FC236}">
                <a16:creationId xmlns:a16="http://schemas.microsoft.com/office/drawing/2014/main" id="{CAF6638D-B3E3-A559-0F4A-96E62D9201CC}"/>
              </a:ext>
            </a:extLst>
          </p:cNvPr>
          <p:cNvPicPr>
            <a:picLocks noChangeAspect="1"/>
          </p:cNvPicPr>
          <p:nvPr/>
        </p:nvPicPr>
        <p:blipFill>
          <a:blip r:embed="rId3"/>
          <a:srcRect l="60283" t="10900" r="36681" b="84127"/>
          <a:stretch>
            <a:fillRect/>
          </a:stretch>
        </p:blipFill>
        <p:spPr>
          <a:xfrm>
            <a:off x="10768842" y="5602215"/>
            <a:ext cx="1197329" cy="1103419"/>
          </a:xfrm>
          <a:prstGeom prst="rect">
            <a:avLst/>
          </a:prstGeom>
        </p:spPr>
      </p:pic>
      <p:sp>
        <p:nvSpPr>
          <p:cNvPr id="6" name="Rounded Rectangle 5">
            <a:extLst>
              <a:ext uri="{FF2B5EF4-FFF2-40B4-BE49-F238E27FC236}">
                <a16:creationId xmlns:a16="http://schemas.microsoft.com/office/drawing/2014/main" id="{3F8EAC9A-D898-9C28-9C64-379782086B66}"/>
              </a:ext>
            </a:extLst>
          </p:cNvPr>
          <p:cNvSpPr/>
          <p:nvPr/>
        </p:nvSpPr>
        <p:spPr>
          <a:xfrm>
            <a:off x="10353430" y="221548"/>
            <a:ext cx="1466530" cy="413877"/>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8" name="Rounded Rectangle 7">
            <a:extLst>
              <a:ext uri="{FF2B5EF4-FFF2-40B4-BE49-F238E27FC236}">
                <a16:creationId xmlns:a16="http://schemas.microsoft.com/office/drawing/2014/main" id="{FD8860CA-CC3C-B15E-63DF-8BD23BAAFB49}"/>
              </a:ext>
            </a:extLst>
          </p:cNvPr>
          <p:cNvSpPr/>
          <p:nvPr/>
        </p:nvSpPr>
        <p:spPr>
          <a:xfrm>
            <a:off x="8744763" y="221548"/>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9" name="Rounded Rectangle 8">
            <a:extLst>
              <a:ext uri="{FF2B5EF4-FFF2-40B4-BE49-F238E27FC236}">
                <a16:creationId xmlns:a16="http://schemas.microsoft.com/office/drawing/2014/main" id="{F1C2BEFD-EED1-3379-F95E-A82695DC0A56}"/>
              </a:ext>
            </a:extLst>
          </p:cNvPr>
          <p:cNvSpPr/>
          <p:nvPr/>
        </p:nvSpPr>
        <p:spPr>
          <a:xfrm>
            <a:off x="7136096" y="221548"/>
            <a:ext cx="1466530" cy="413877"/>
          </a:xfrm>
          <a:prstGeom prst="roundRect">
            <a:avLst>
              <a:gd name="adj" fmla="val 0"/>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grpSp>
        <p:nvGrpSpPr>
          <p:cNvPr id="15" name="Group 14">
            <a:extLst>
              <a:ext uri="{FF2B5EF4-FFF2-40B4-BE49-F238E27FC236}">
                <a16:creationId xmlns:a16="http://schemas.microsoft.com/office/drawing/2014/main" id="{90A99E64-7D2A-4C32-FBE0-6039A50EC917}"/>
              </a:ext>
            </a:extLst>
          </p:cNvPr>
          <p:cNvGrpSpPr/>
          <p:nvPr/>
        </p:nvGrpSpPr>
        <p:grpSpPr>
          <a:xfrm>
            <a:off x="602632" y="169298"/>
            <a:ext cx="3350126" cy="466127"/>
            <a:chOff x="602632" y="169298"/>
            <a:chExt cx="3350126" cy="466127"/>
          </a:xfrm>
        </p:grpSpPr>
        <p:grpSp>
          <p:nvGrpSpPr>
            <p:cNvPr id="16" name="Group 15">
              <a:extLst>
                <a:ext uri="{FF2B5EF4-FFF2-40B4-BE49-F238E27FC236}">
                  <a16:creationId xmlns:a16="http://schemas.microsoft.com/office/drawing/2014/main" id="{43224DBC-B1F2-AC10-EFF3-DF8AE7606569}"/>
                </a:ext>
              </a:extLst>
            </p:cNvPr>
            <p:cNvGrpSpPr/>
            <p:nvPr/>
          </p:nvGrpSpPr>
          <p:grpSpPr>
            <a:xfrm>
              <a:off x="602632" y="169298"/>
              <a:ext cx="3350126" cy="466127"/>
              <a:chOff x="793744" y="169299"/>
              <a:chExt cx="2157224" cy="300150"/>
            </a:xfrm>
          </p:grpSpPr>
          <p:pic>
            <p:nvPicPr>
              <p:cNvPr id="18" name="Picture 17">
                <a:extLst>
                  <a:ext uri="{FF2B5EF4-FFF2-40B4-BE49-F238E27FC236}">
                    <a16:creationId xmlns:a16="http://schemas.microsoft.com/office/drawing/2014/main" id="{E010BD53-1311-06D3-68CF-66F4ECF30AAC}"/>
                  </a:ext>
                </a:extLst>
              </p:cNvPr>
              <p:cNvPicPr>
                <a:picLocks noChangeAspect="1"/>
              </p:cNvPicPr>
              <p:nvPr/>
            </p:nvPicPr>
            <p:blipFill>
              <a:blip r:embed="rId4"/>
              <a:stretch>
                <a:fillRect/>
              </a:stretch>
            </p:blipFill>
            <p:spPr>
              <a:xfrm>
                <a:off x="2078861" y="169299"/>
                <a:ext cx="872107" cy="300150"/>
              </a:xfrm>
              <a:prstGeom prst="rect">
                <a:avLst/>
              </a:prstGeom>
            </p:spPr>
          </p:pic>
          <p:pic>
            <p:nvPicPr>
              <p:cNvPr id="19" name="Picture 18" descr="A black background with a black square&#10;&#10;AI-generated content may be incorrect.">
                <a:extLst>
                  <a:ext uri="{FF2B5EF4-FFF2-40B4-BE49-F238E27FC236}">
                    <a16:creationId xmlns:a16="http://schemas.microsoft.com/office/drawing/2014/main" id="{020736E4-3C7D-F116-BDC4-C8A10E11B7D5}"/>
                  </a:ext>
                </a:extLst>
              </p:cNvPr>
              <p:cNvPicPr>
                <a:picLocks noChangeAspect="1"/>
              </p:cNvPicPr>
              <p:nvPr/>
            </p:nvPicPr>
            <p:blipFill>
              <a:blip r:embed="rId5"/>
              <a:stretch>
                <a:fillRect/>
              </a:stretch>
            </p:blipFill>
            <p:spPr>
              <a:xfrm>
                <a:off x="793744" y="296507"/>
                <a:ext cx="1022977" cy="134442"/>
              </a:xfrm>
              <a:prstGeom prst="rect">
                <a:avLst/>
              </a:prstGeom>
            </p:spPr>
          </p:pic>
        </p:grpSp>
        <p:cxnSp>
          <p:nvCxnSpPr>
            <p:cNvPr id="17" name="Straight Connector 16">
              <a:extLst>
                <a:ext uri="{FF2B5EF4-FFF2-40B4-BE49-F238E27FC236}">
                  <a16:creationId xmlns:a16="http://schemas.microsoft.com/office/drawing/2014/main" id="{F87D975D-5EB2-9966-7C02-794928EEC4DD}"/>
                </a:ext>
              </a:extLst>
            </p:cNvPr>
            <p:cNvCxnSpPr>
              <a:cxnSpLocks/>
            </p:cNvCxnSpPr>
            <p:nvPr/>
          </p:nvCxnSpPr>
          <p:spPr>
            <a:xfrm>
              <a:off x="2457937" y="342997"/>
              <a:ext cx="0" cy="26857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68756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024-167A-C8BF-37F9-041EE2053C71}"/>
            </a:ext>
          </a:extLst>
        </p:cNvPr>
        <p:cNvGrpSpPr/>
        <p:nvPr/>
      </p:nvGrpSpPr>
      <p:grpSpPr>
        <a:xfrm>
          <a:off x="0" y="0"/>
          <a:ext cx="0" cy="0"/>
          <a:chOff x="0" y="0"/>
          <a:chExt cx="0" cy="0"/>
        </a:xfrm>
      </p:grpSpPr>
      <p:pic>
        <p:nvPicPr>
          <p:cNvPr id="8" name="Picture 7" descr="A person in a field of cotton&#10;&#10;AI-generated content may be incorrect.">
            <a:extLst>
              <a:ext uri="{FF2B5EF4-FFF2-40B4-BE49-F238E27FC236}">
                <a16:creationId xmlns:a16="http://schemas.microsoft.com/office/drawing/2014/main" id="{8B5F5237-B252-7DFE-5E8F-BEF4BEDF8DB2}"/>
              </a:ext>
            </a:extLst>
          </p:cNvPr>
          <p:cNvPicPr>
            <a:picLocks noChangeAspect="1"/>
          </p:cNvPicPr>
          <p:nvPr/>
        </p:nvPicPr>
        <p:blipFill>
          <a:blip r:embed="rId2"/>
          <a:srcRect l="25072" r="17002" b="2359"/>
          <a:stretch>
            <a:fillRect/>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9D547890-CCF8-CD92-5D7A-589ED83123A3}"/>
              </a:ext>
            </a:extLst>
          </p:cNvPr>
          <p:cNvSpPr>
            <a:spLocks noGrp="1"/>
          </p:cNvSpPr>
          <p:nvPr>
            <p:ph type="title"/>
          </p:nvPr>
        </p:nvSpPr>
        <p:spPr/>
        <p:txBody>
          <a:bodyPr/>
          <a:lstStyle/>
          <a:p>
            <a:r>
              <a:rPr lang="en-GB" dirty="0"/>
              <a:t>Agenda</a:t>
            </a:r>
          </a:p>
        </p:txBody>
      </p:sp>
      <p:sp>
        <p:nvSpPr>
          <p:cNvPr id="3" name="Slide Number Placeholder 2">
            <a:extLst>
              <a:ext uri="{FF2B5EF4-FFF2-40B4-BE49-F238E27FC236}">
                <a16:creationId xmlns:a16="http://schemas.microsoft.com/office/drawing/2014/main" id="{E7088A86-5DE4-8773-B478-AA133F0B6C1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13" name="Rounded Rectangle 12">
            <a:extLst>
              <a:ext uri="{FF2B5EF4-FFF2-40B4-BE49-F238E27FC236}">
                <a16:creationId xmlns:a16="http://schemas.microsoft.com/office/drawing/2014/main" id="{199F909A-1C85-5654-A4DE-AF6677E78364}"/>
              </a:ext>
            </a:extLst>
          </p:cNvPr>
          <p:cNvSpPr/>
          <p:nvPr/>
        </p:nvSpPr>
        <p:spPr>
          <a:xfrm>
            <a:off x="4606290" y="527303"/>
            <a:ext cx="1134110" cy="281388"/>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1.5 hours</a:t>
            </a:r>
          </a:p>
        </p:txBody>
      </p:sp>
      <p:sp>
        <p:nvSpPr>
          <p:cNvPr id="22" name="Title 1">
            <a:extLst>
              <a:ext uri="{FF2B5EF4-FFF2-40B4-BE49-F238E27FC236}">
                <a16:creationId xmlns:a16="http://schemas.microsoft.com/office/drawing/2014/main" id="{63A835B3-1047-B525-CDE7-5B8FF4E0D691}"/>
              </a:ext>
            </a:extLst>
          </p:cNvPr>
          <p:cNvSpPr txBox="1">
            <a:spLocks/>
          </p:cNvSpPr>
          <p:nvPr/>
        </p:nvSpPr>
        <p:spPr>
          <a:xfrm>
            <a:off x="1696411" y="1326885"/>
            <a:ext cx="3522132" cy="4338152"/>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Introduction and purpose</a:t>
            </a:r>
          </a:p>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Background</a:t>
            </a:r>
          </a:p>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Exercise 1: Find what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impacts the system</a:t>
            </a:r>
          </a:p>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Exercise 2: Place forces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on the map</a:t>
            </a:r>
          </a:p>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Exercise 3: Make challenges</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into opportunities</a:t>
            </a:r>
            <a:endParaRPr kumimoji="0" lang="en-GB" sz="1800" b="0" i="0" u="none" strike="noStrike" kern="0" cap="none" spc="0" normalizeH="0" baseline="0" noProof="0" dirty="0">
              <a:ln>
                <a:noFill/>
              </a:ln>
              <a:solidFill>
                <a:sysClr val="windowText" lastClr="000000"/>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endParaRPr>
          </a:p>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Exercise 4: Reflect on opportunities for change</a:t>
            </a:r>
          </a:p>
          <a:p>
            <a:pPr marL="0" marR="0" lvl="0" indent="0" algn="l" defTabSz="685312" rtl="0" eaLnBrk="1" fontAlgn="auto" latinLnBrk="0" hangingPunct="1">
              <a:lnSpc>
                <a:spcPct val="100000"/>
              </a:lnSpc>
              <a:spcBef>
                <a:spcPts val="2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Wrap up and group synthesis</a:t>
            </a:r>
          </a:p>
          <a:p>
            <a:pPr marL="0" marR="0" lvl="0" indent="0" algn="l" defTabSz="685312" rtl="0" eaLnBrk="1" fontAlgn="auto" latinLnBrk="0" hangingPunct="1">
              <a:lnSpc>
                <a:spcPct val="100000"/>
              </a:lnSpc>
              <a:spcBef>
                <a:spcPts val="200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a:p>
            <a:pPr marL="0" marR="0" lvl="0" indent="0" algn="l" defTabSz="685312" rtl="0" eaLnBrk="1" fontAlgn="auto" latinLnBrk="0" hangingPunct="1">
              <a:lnSpc>
                <a:spcPct val="100000"/>
              </a:lnSpc>
              <a:spcBef>
                <a:spcPts val="200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a:p>
            <a:pPr marL="0" marR="0" lvl="0" indent="0" algn="l" defTabSz="685312" rtl="0" eaLnBrk="1" fontAlgn="auto" latinLnBrk="0" hangingPunct="1">
              <a:lnSpc>
                <a:spcPct val="100000"/>
              </a:lnSpc>
              <a:spcBef>
                <a:spcPts val="200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23" name="Title 1">
            <a:extLst>
              <a:ext uri="{FF2B5EF4-FFF2-40B4-BE49-F238E27FC236}">
                <a16:creationId xmlns:a16="http://schemas.microsoft.com/office/drawing/2014/main" id="{D07988B6-1503-77EA-5EB1-0FE1E05903EB}"/>
              </a:ext>
            </a:extLst>
          </p:cNvPr>
          <p:cNvSpPr txBox="1">
            <a:spLocks/>
          </p:cNvSpPr>
          <p:nvPr/>
        </p:nvSpPr>
        <p:spPr>
          <a:xfrm>
            <a:off x="958730" y="1854209"/>
            <a:ext cx="549274"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FFB7AE"/>
                </a:solidFill>
                <a:effectLst/>
                <a:uLnTx/>
                <a:uFillTx/>
                <a:latin typeface="Arial" panose="020B0604020202020204" pitchFamily="34" charset="0"/>
                <a:ea typeface="Helvetica Neue" panose="02000503000000020004" pitchFamily="2" charset="0"/>
                <a:cs typeface="Arial" panose="020B0604020202020204" pitchFamily="34" charset="0"/>
              </a:rPr>
              <a:t>02</a:t>
            </a:r>
          </a:p>
        </p:txBody>
      </p:sp>
      <p:sp>
        <p:nvSpPr>
          <p:cNvPr id="24" name="Title 1">
            <a:extLst>
              <a:ext uri="{FF2B5EF4-FFF2-40B4-BE49-F238E27FC236}">
                <a16:creationId xmlns:a16="http://schemas.microsoft.com/office/drawing/2014/main" id="{E62516A0-4178-8C3A-91A9-57E01FA12426}"/>
              </a:ext>
            </a:extLst>
          </p:cNvPr>
          <p:cNvSpPr txBox="1">
            <a:spLocks/>
          </p:cNvSpPr>
          <p:nvPr/>
        </p:nvSpPr>
        <p:spPr>
          <a:xfrm>
            <a:off x="958730" y="2375921"/>
            <a:ext cx="549274"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FFB7AE"/>
                </a:solidFill>
                <a:effectLst/>
                <a:uLnTx/>
                <a:uFillTx/>
                <a:latin typeface="Arial" panose="020B0604020202020204" pitchFamily="34" charset="0"/>
                <a:ea typeface="Helvetica Neue" panose="02000503000000020004" pitchFamily="2" charset="0"/>
                <a:cs typeface="Arial" panose="020B0604020202020204" pitchFamily="34" charset="0"/>
              </a:rPr>
              <a:t>03</a:t>
            </a:r>
          </a:p>
        </p:txBody>
      </p:sp>
      <p:sp>
        <p:nvSpPr>
          <p:cNvPr id="25" name="Title 1">
            <a:extLst>
              <a:ext uri="{FF2B5EF4-FFF2-40B4-BE49-F238E27FC236}">
                <a16:creationId xmlns:a16="http://schemas.microsoft.com/office/drawing/2014/main" id="{A89B68A7-C6EF-E1F9-3DA6-370D46A40C71}"/>
              </a:ext>
            </a:extLst>
          </p:cNvPr>
          <p:cNvSpPr txBox="1">
            <a:spLocks/>
          </p:cNvSpPr>
          <p:nvPr/>
        </p:nvSpPr>
        <p:spPr>
          <a:xfrm>
            <a:off x="958730" y="3183734"/>
            <a:ext cx="549274"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FFB7AE"/>
                </a:solidFill>
                <a:effectLst/>
                <a:uLnTx/>
                <a:uFillTx/>
                <a:latin typeface="Arial" panose="020B0604020202020204" pitchFamily="34" charset="0"/>
                <a:ea typeface="Helvetica Neue" panose="02000503000000020004" pitchFamily="2" charset="0"/>
                <a:cs typeface="Arial" panose="020B0604020202020204" pitchFamily="34" charset="0"/>
              </a:rPr>
              <a:t>04</a:t>
            </a:r>
          </a:p>
        </p:txBody>
      </p:sp>
      <p:sp>
        <p:nvSpPr>
          <p:cNvPr id="26" name="Title 1">
            <a:extLst>
              <a:ext uri="{FF2B5EF4-FFF2-40B4-BE49-F238E27FC236}">
                <a16:creationId xmlns:a16="http://schemas.microsoft.com/office/drawing/2014/main" id="{8F121A46-9EF9-2AB1-628A-8F3F6F511B2C}"/>
              </a:ext>
            </a:extLst>
          </p:cNvPr>
          <p:cNvSpPr txBox="1">
            <a:spLocks/>
          </p:cNvSpPr>
          <p:nvPr/>
        </p:nvSpPr>
        <p:spPr>
          <a:xfrm>
            <a:off x="958730" y="3991547"/>
            <a:ext cx="549274"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FFB7AE"/>
                </a:solidFill>
                <a:effectLst/>
                <a:uLnTx/>
                <a:uFillTx/>
                <a:latin typeface="Arial" panose="020B0604020202020204" pitchFamily="34" charset="0"/>
                <a:ea typeface="Helvetica Neue" panose="02000503000000020004" pitchFamily="2" charset="0"/>
                <a:cs typeface="Arial" panose="020B0604020202020204" pitchFamily="34" charset="0"/>
              </a:rPr>
              <a:t>05</a:t>
            </a:r>
          </a:p>
        </p:txBody>
      </p:sp>
      <p:sp>
        <p:nvSpPr>
          <p:cNvPr id="27" name="Title 1">
            <a:extLst>
              <a:ext uri="{FF2B5EF4-FFF2-40B4-BE49-F238E27FC236}">
                <a16:creationId xmlns:a16="http://schemas.microsoft.com/office/drawing/2014/main" id="{A96C59A4-C691-50A8-58E9-CDF25EC662C7}"/>
              </a:ext>
            </a:extLst>
          </p:cNvPr>
          <p:cNvSpPr txBox="1">
            <a:spLocks/>
          </p:cNvSpPr>
          <p:nvPr/>
        </p:nvSpPr>
        <p:spPr>
          <a:xfrm>
            <a:off x="958730" y="4799360"/>
            <a:ext cx="549274"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FFB7AE"/>
                </a:solidFill>
                <a:effectLst/>
                <a:uLnTx/>
                <a:uFillTx/>
                <a:latin typeface="Arial" panose="020B0604020202020204" pitchFamily="34" charset="0"/>
                <a:ea typeface="Helvetica Neue" panose="02000503000000020004" pitchFamily="2" charset="0"/>
                <a:cs typeface="Arial" panose="020B0604020202020204" pitchFamily="34" charset="0"/>
              </a:rPr>
              <a:t>06</a:t>
            </a:r>
          </a:p>
        </p:txBody>
      </p:sp>
      <p:sp>
        <p:nvSpPr>
          <p:cNvPr id="28" name="Title 1">
            <a:extLst>
              <a:ext uri="{FF2B5EF4-FFF2-40B4-BE49-F238E27FC236}">
                <a16:creationId xmlns:a16="http://schemas.microsoft.com/office/drawing/2014/main" id="{7D5B347D-8835-075E-A0C5-190E5A20E151}"/>
              </a:ext>
            </a:extLst>
          </p:cNvPr>
          <p:cNvSpPr txBox="1">
            <a:spLocks/>
          </p:cNvSpPr>
          <p:nvPr/>
        </p:nvSpPr>
        <p:spPr>
          <a:xfrm>
            <a:off x="958730" y="1326886"/>
            <a:ext cx="549274"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FFB7AE"/>
                </a:solidFill>
                <a:effectLst/>
                <a:uLnTx/>
                <a:uFillTx/>
                <a:latin typeface="Arial" panose="020B0604020202020204" pitchFamily="34" charset="0"/>
                <a:ea typeface="Helvetica Neue" panose="02000503000000020004" pitchFamily="2" charset="0"/>
                <a:cs typeface="Arial" panose="020B0604020202020204" pitchFamily="34" charset="0"/>
              </a:rPr>
              <a:t>01</a:t>
            </a:r>
          </a:p>
        </p:txBody>
      </p:sp>
      <p:sp>
        <p:nvSpPr>
          <p:cNvPr id="29" name="Title 1">
            <a:extLst>
              <a:ext uri="{FF2B5EF4-FFF2-40B4-BE49-F238E27FC236}">
                <a16:creationId xmlns:a16="http://schemas.microsoft.com/office/drawing/2014/main" id="{783A09B2-BA37-1FE9-086A-791D133D3F1E}"/>
              </a:ext>
            </a:extLst>
          </p:cNvPr>
          <p:cNvSpPr txBox="1">
            <a:spLocks/>
          </p:cNvSpPr>
          <p:nvPr/>
        </p:nvSpPr>
        <p:spPr>
          <a:xfrm>
            <a:off x="936134" y="5612923"/>
            <a:ext cx="549274" cy="40403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r" defTabSz="685312" rtl="0" eaLnBrk="1" fontAlgn="auto"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FFB7AE"/>
                </a:solidFill>
                <a:effectLst/>
                <a:uLnTx/>
                <a:uFillTx/>
                <a:latin typeface="Arial" panose="020B0604020202020204" pitchFamily="34" charset="0"/>
                <a:ea typeface="Helvetica Neue" panose="02000503000000020004" pitchFamily="2" charset="0"/>
                <a:cs typeface="Arial" panose="020B0604020202020204" pitchFamily="34" charset="0"/>
              </a:rPr>
              <a:t>07</a:t>
            </a:r>
          </a:p>
        </p:txBody>
      </p:sp>
      <p:sp>
        <p:nvSpPr>
          <p:cNvPr id="9" name="Date Placeholder 2">
            <a:extLst>
              <a:ext uri="{FF2B5EF4-FFF2-40B4-BE49-F238E27FC236}">
                <a16:creationId xmlns:a16="http://schemas.microsoft.com/office/drawing/2014/main" id="{BBA092BB-73B0-ABDD-9E82-3ECA2A756F48}"/>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261725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E52FB-AC47-0E01-C55B-B93362A2212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D3FCA1-A3C9-E70A-168E-F250D628FE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739"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32" name="Rectangle 31">
            <a:extLst>
              <a:ext uri="{FF2B5EF4-FFF2-40B4-BE49-F238E27FC236}">
                <a16:creationId xmlns:a16="http://schemas.microsoft.com/office/drawing/2014/main" id="{8ABE4986-93DD-7C8E-A0B4-D7D5E09DF288}"/>
              </a:ext>
            </a:extLst>
          </p:cNvPr>
          <p:cNvSpPr/>
          <p:nvPr/>
        </p:nvSpPr>
        <p:spPr>
          <a:xfrm>
            <a:off x="466725" y="291081"/>
            <a:ext cx="1223328" cy="256344"/>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33" name="Rectangle 32">
            <a:extLst>
              <a:ext uri="{FF2B5EF4-FFF2-40B4-BE49-F238E27FC236}">
                <a16:creationId xmlns:a16="http://schemas.microsoft.com/office/drawing/2014/main" id="{E0968310-0076-CDA1-BBFE-7092B962726C}"/>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34" name="Rectangle 33">
            <a:extLst>
              <a:ext uri="{FF2B5EF4-FFF2-40B4-BE49-F238E27FC236}">
                <a16:creationId xmlns:a16="http://schemas.microsoft.com/office/drawing/2014/main" id="{2E4B28AB-F029-B0ED-60B4-B16D1745B70F}"/>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35" name="Rectangle 34">
            <a:extLst>
              <a:ext uri="{FF2B5EF4-FFF2-40B4-BE49-F238E27FC236}">
                <a16:creationId xmlns:a16="http://schemas.microsoft.com/office/drawing/2014/main" id="{9A471EC6-4B85-C349-4D8E-CD20DA0A857D}"/>
              </a:ext>
            </a:extLst>
          </p:cNvPr>
          <p:cNvSpPr/>
          <p:nvPr/>
        </p:nvSpPr>
        <p:spPr>
          <a:xfrm>
            <a:off x="4103030"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36" name="Rectangle 35">
            <a:extLst>
              <a:ext uri="{FF2B5EF4-FFF2-40B4-BE49-F238E27FC236}">
                <a16:creationId xmlns:a16="http://schemas.microsoft.com/office/drawing/2014/main" id="{10DAF6CA-CD60-353F-063E-0BCA98150E87}"/>
              </a:ext>
            </a:extLst>
          </p:cNvPr>
          <p:cNvSpPr/>
          <p:nvPr/>
        </p:nvSpPr>
        <p:spPr>
          <a:xfrm>
            <a:off x="5259306"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37" name="Rectangle 36">
            <a:extLst>
              <a:ext uri="{FF2B5EF4-FFF2-40B4-BE49-F238E27FC236}">
                <a16:creationId xmlns:a16="http://schemas.microsoft.com/office/drawing/2014/main" id="{BEA4E00E-4160-418A-41D8-D7CDB0858974}"/>
              </a:ext>
            </a:extLst>
          </p:cNvPr>
          <p:cNvSpPr/>
          <p:nvPr/>
        </p:nvSpPr>
        <p:spPr>
          <a:xfrm>
            <a:off x="6413736"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4</a:t>
            </a:r>
          </a:p>
        </p:txBody>
      </p:sp>
      <p:sp>
        <p:nvSpPr>
          <p:cNvPr id="38" name="Rectangle 37">
            <a:extLst>
              <a:ext uri="{FF2B5EF4-FFF2-40B4-BE49-F238E27FC236}">
                <a16:creationId xmlns:a16="http://schemas.microsoft.com/office/drawing/2014/main" id="{3C6C9F07-8997-4CD4-5B43-5BD98DAD027F}"/>
              </a:ext>
            </a:extLst>
          </p:cNvPr>
          <p:cNvSpPr/>
          <p:nvPr/>
        </p:nvSpPr>
        <p:spPr>
          <a:xfrm>
            <a:off x="7568166" y="291081"/>
            <a:ext cx="811453"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39" name="Title 1">
            <a:extLst>
              <a:ext uri="{FF2B5EF4-FFF2-40B4-BE49-F238E27FC236}">
                <a16:creationId xmlns:a16="http://schemas.microsoft.com/office/drawing/2014/main" id="{FCC7C8DF-4813-4853-DC4B-4A699D68820B}"/>
              </a:ext>
            </a:extLst>
          </p:cNvPr>
          <p:cNvSpPr>
            <a:spLocks noGrp="1"/>
          </p:cNvSpPr>
          <p:nvPr>
            <p:ph type="title"/>
          </p:nvPr>
        </p:nvSpPr>
        <p:spPr>
          <a:xfrm>
            <a:off x="466726" y="1138453"/>
            <a:ext cx="2613026" cy="2977898"/>
          </a:xfrm>
        </p:spPr>
        <p:txBody>
          <a:bodyPr/>
          <a:lstStyle/>
          <a:p>
            <a:r>
              <a:rPr lang="en-GB" sz="2200" dirty="0"/>
              <a:t>Now that we have gone through the map, get more familiar with it and with your place in the system</a:t>
            </a:r>
            <a:br>
              <a:rPr lang="en-GB" sz="2200" dirty="0"/>
            </a:br>
            <a:endParaRPr lang="en-GB" sz="2200" dirty="0"/>
          </a:p>
        </p:txBody>
      </p:sp>
      <p:sp>
        <p:nvSpPr>
          <p:cNvPr id="40" name="Rectangle 39">
            <a:extLst>
              <a:ext uri="{FF2B5EF4-FFF2-40B4-BE49-F238E27FC236}">
                <a16:creationId xmlns:a16="http://schemas.microsoft.com/office/drawing/2014/main" id="{40C4A275-4D1F-0B63-857F-65D591A5ED23}"/>
              </a:ext>
            </a:extLst>
          </p:cNvPr>
          <p:cNvSpPr/>
          <p:nvPr/>
        </p:nvSpPr>
        <p:spPr>
          <a:xfrm>
            <a:off x="3079752" y="1138452"/>
            <a:ext cx="2754865" cy="465274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41" name="Rectangle 40">
            <a:extLst>
              <a:ext uri="{FF2B5EF4-FFF2-40B4-BE49-F238E27FC236}">
                <a16:creationId xmlns:a16="http://schemas.microsoft.com/office/drawing/2014/main" id="{9A1BAE57-4D8E-2C69-1534-61ED28DB9735}"/>
              </a:ext>
            </a:extLst>
          </p:cNvPr>
          <p:cNvSpPr/>
          <p:nvPr/>
        </p:nvSpPr>
        <p:spPr>
          <a:xfrm>
            <a:off x="6015274" y="1138452"/>
            <a:ext cx="2754865" cy="4652747"/>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42" name="Rectangle 41">
            <a:extLst>
              <a:ext uri="{FF2B5EF4-FFF2-40B4-BE49-F238E27FC236}">
                <a16:creationId xmlns:a16="http://schemas.microsoft.com/office/drawing/2014/main" id="{7EB359C9-83FC-D17F-26C5-945105AF2A8E}"/>
              </a:ext>
            </a:extLst>
          </p:cNvPr>
          <p:cNvSpPr/>
          <p:nvPr/>
        </p:nvSpPr>
        <p:spPr>
          <a:xfrm>
            <a:off x="8950796" y="1138452"/>
            <a:ext cx="2754865" cy="465274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43" name="Rounded Rectangle 42">
            <a:extLst>
              <a:ext uri="{FF2B5EF4-FFF2-40B4-BE49-F238E27FC236}">
                <a16:creationId xmlns:a16="http://schemas.microsoft.com/office/drawing/2014/main" id="{42B86F98-D107-5678-798B-39DECC8ADCEE}"/>
              </a:ext>
            </a:extLst>
          </p:cNvPr>
          <p:cNvSpPr/>
          <p:nvPr/>
        </p:nvSpPr>
        <p:spPr>
          <a:xfrm>
            <a:off x="9153674" y="1296501"/>
            <a:ext cx="1466530" cy="413877"/>
          </a:xfrm>
          <a:prstGeom prst="roundRect">
            <a:avLst>
              <a:gd name="adj" fmla="val 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WORKSHOP 3</a:t>
            </a:r>
          </a:p>
        </p:txBody>
      </p:sp>
      <p:sp>
        <p:nvSpPr>
          <p:cNvPr id="46" name="Title 1">
            <a:extLst>
              <a:ext uri="{FF2B5EF4-FFF2-40B4-BE49-F238E27FC236}">
                <a16:creationId xmlns:a16="http://schemas.microsoft.com/office/drawing/2014/main" id="{18ACBDE0-9C36-5E05-7CC6-D387B6263218}"/>
              </a:ext>
            </a:extLst>
          </p:cNvPr>
          <p:cNvSpPr txBox="1">
            <a:spLocks/>
          </p:cNvSpPr>
          <p:nvPr/>
        </p:nvSpPr>
        <p:spPr>
          <a:xfrm>
            <a:off x="3292040" y="1930742"/>
            <a:ext cx="2362638" cy="147771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Finding your role in the system</a:t>
            </a:r>
          </a:p>
        </p:txBody>
      </p:sp>
      <p:sp>
        <p:nvSpPr>
          <p:cNvPr id="50" name="Title 1">
            <a:extLst>
              <a:ext uri="{FF2B5EF4-FFF2-40B4-BE49-F238E27FC236}">
                <a16:creationId xmlns:a16="http://schemas.microsoft.com/office/drawing/2014/main" id="{B485D6A0-206A-3421-E700-78264696317C}"/>
              </a:ext>
            </a:extLst>
          </p:cNvPr>
          <p:cNvSpPr txBox="1">
            <a:spLocks/>
          </p:cNvSpPr>
          <p:nvPr/>
        </p:nvSpPr>
        <p:spPr>
          <a:xfrm>
            <a:off x="9159440" y="1930742"/>
            <a:ext cx="2362638" cy="706311"/>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Reimagining the </a:t>
            </a:r>
            <a:br>
              <a:rPr kumimoji="0" lang="en-GB" sz="14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4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future system</a:t>
            </a:r>
            <a:endParaRPr kumimoji="0" lang="en-GB" sz="1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sp>
        <p:nvSpPr>
          <p:cNvPr id="55" name="Rounded Rectangle 54">
            <a:extLst>
              <a:ext uri="{FF2B5EF4-FFF2-40B4-BE49-F238E27FC236}">
                <a16:creationId xmlns:a16="http://schemas.microsoft.com/office/drawing/2014/main" id="{B9E576D0-DCF5-0EC2-1592-2053B4415816}"/>
              </a:ext>
            </a:extLst>
          </p:cNvPr>
          <p:cNvSpPr/>
          <p:nvPr/>
        </p:nvSpPr>
        <p:spPr>
          <a:xfrm>
            <a:off x="6218023" y="1296501"/>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56" name="Title 1">
            <a:extLst>
              <a:ext uri="{FF2B5EF4-FFF2-40B4-BE49-F238E27FC236}">
                <a16:creationId xmlns:a16="http://schemas.microsoft.com/office/drawing/2014/main" id="{333FA5D5-D38B-A73A-5A70-DEC03517FD1D}"/>
              </a:ext>
            </a:extLst>
          </p:cNvPr>
          <p:cNvSpPr txBox="1">
            <a:spLocks/>
          </p:cNvSpPr>
          <p:nvPr/>
        </p:nvSpPr>
        <p:spPr>
          <a:xfrm>
            <a:off x="6240723" y="1930742"/>
            <a:ext cx="2362638" cy="1477710"/>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Identifying impact opportunities: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Identify key levers and blockers along your route and explore how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to shift system flows.</a:t>
            </a:r>
          </a:p>
        </p:txBody>
      </p:sp>
      <p:sp>
        <p:nvSpPr>
          <p:cNvPr id="57" name="Title 1">
            <a:extLst>
              <a:ext uri="{FF2B5EF4-FFF2-40B4-BE49-F238E27FC236}">
                <a16:creationId xmlns:a16="http://schemas.microsoft.com/office/drawing/2014/main" id="{62916232-8C9F-2F82-F823-B07D4B313B92}"/>
              </a:ext>
            </a:extLst>
          </p:cNvPr>
          <p:cNvSpPr txBox="1">
            <a:spLocks/>
          </p:cNvSpPr>
          <p:nvPr/>
        </p:nvSpPr>
        <p:spPr>
          <a:xfrm>
            <a:off x="6695147" y="3151203"/>
            <a:ext cx="1908204" cy="1895601"/>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11601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Find what impacts the system</a:t>
            </a:r>
          </a:p>
          <a:p>
            <a:pPr marL="0" marR="0" lvl="0" indent="0" algn="l" defTabSz="1160191"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Place forces </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on the map</a:t>
            </a:r>
          </a:p>
          <a:p>
            <a:pPr marL="0" marR="0" lvl="0" indent="0" algn="l" defTabSz="1160191"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Turn challenges into opportunities</a:t>
            </a:r>
          </a:p>
          <a:p>
            <a:pPr marL="0" marR="0" lvl="0" indent="0" algn="l" defTabSz="1160191"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4: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Reflect on opportunities for change</a:t>
            </a:r>
          </a:p>
          <a:p>
            <a:pPr marL="0" marR="0" lvl="0" indent="0" algn="l" defTabSz="1160191" rtl="0" eaLnBrk="1" fontAlgn="auto"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endParaRPr>
          </a:p>
        </p:txBody>
      </p:sp>
      <p:cxnSp>
        <p:nvCxnSpPr>
          <p:cNvPr id="58" name="Straight Connector 57">
            <a:extLst>
              <a:ext uri="{FF2B5EF4-FFF2-40B4-BE49-F238E27FC236}">
                <a16:creationId xmlns:a16="http://schemas.microsoft.com/office/drawing/2014/main" id="{0CAD7339-3B8A-3C89-E28B-8EAAC3549081}"/>
              </a:ext>
            </a:extLst>
          </p:cNvPr>
          <p:cNvCxnSpPr>
            <a:cxnSpLocks/>
          </p:cNvCxnSpPr>
          <p:nvPr/>
        </p:nvCxnSpPr>
        <p:spPr>
          <a:xfrm>
            <a:off x="6466583" y="3170201"/>
            <a:ext cx="0" cy="2316199"/>
          </a:xfrm>
          <a:prstGeom prst="line">
            <a:avLst/>
          </a:prstGeom>
          <a:ln w="9525"/>
        </p:spPr>
        <p:style>
          <a:lnRef idx="1">
            <a:schemeClr val="dk1"/>
          </a:lnRef>
          <a:fillRef idx="0">
            <a:schemeClr val="dk1"/>
          </a:fillRef>
          <a:effectRef idx="0">
            <a:schemeClr val="dk1"/>
          </a:effectRef>
          <a:fontRef idx="minor">
            <a:schemeClr val="tx1"/>
          </a:fontRef>
        </p:style>
      </p:cxnSp>
      <p:sp>
        <p:nvSpPr>
          <p:cNvPr id="60" name="Rounded Rectangle 59">
            <a:extLst>
              <a:ext uri="{FF2B5EF4-FFF2-40B4-BE49-F238E27FC236}">
                <a16:creationId xmlns:a16="http://schemas.microsoft.com/office/drawing/2014/main" id="{0DD50D0D-E5BC-7114-2254-7663F0D7BE1E}"/>
              </a:ext>
            </a:extLst>
          </p:cNvPr>
          <p:cNvSpPr/>
          <p:nvPr/>
        </p:nvSpPr>
        <p:spPr>
          <a:xfrm>
            <a:off x="3266582" y="1296501"/>
            <a:ext cx="1466530" cy="413877"/>
          </a:xfrm>
          <a:prstGeom prst="roundRect">
            <a:avLst>
              <a:gd name="adj" fmla="val 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srgbClr val="FFFFFF">
                    <a:lumMod val="50000"/>
                  </a:srgbClr>
                </a:solidFill>
                <a:effectLst/>
                <a:uLnTx/>
                <a:uFillTx/>
                <a:latin typeface="Arial" panose="020B0604020202020204" pitchFamily="34" charset="0"/>
                <a:ea typeface="Helvetica Neue" panose="02000503000000020004" pitchFamily="2" charset="0"/>
                <a:cs typeface="Arial" panose="020B0604020202020204" pitchFamily="34" charset="0"/>
              </a:rPr>
              <a:t>WORKSHOP 1</a:t>
            </a:r>
          </a:p>
        </p:txBody>
      </p:sp>
      <p:sp>
        <p:nvSpPr>
          <p:cNvPr id="2" name="Date Placeholder 2">
            <a:extLst>
              <a:ext uri="{FF2B5EF4-FFF2-40B4-BE49-F238E27FC236}">
                <a16:creationId xmlns:a16="http://schemas.microsoft.com/office/drawing/2014/main" id="{74200913-C7D8-1EE5-7C4E-A964C3C99805}"/>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896016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outside a market&#10;&#10;AI-generated content may be incorrect.">
            <a:extLst>
              <a:ext uri="{FF2B5EF4-FFF2-40B4-BE49-F238E27FC236}">
                <a16:creationId xmlns:a16="http://schemas.microsoft.com/office/drawing/2014/main" id="{36011C61-D110-E773-E724-00611296550A}"/>
              </a:ext>
            </a:extLst>
          </p:cNvPr>
          <p:cNvPicPr>
            <a:picLocks noChangeAspect="1"/>
          </p:cNvPicPr>
          <p:nvPr/>
        </p:nvPicPr>
        <p:blipFill>
          <a:blip r:embed="rId2"/>
          <a:srcRect l="7028" r="14732"/>
          <a:stretch>
            <a:fillRect/>
          </a:stretch>
        </p:blipFill>
        <p:spPr>
          <a:xfrm>
            <a:off x="6315157" y="0"/>
            <a:ext cx="5876843" cy="6858000"/>
          </a:xfrm>
          <a:prstGeom prst="rect">
            <a:avLst/>
          </a:prstGeom>
        </p:spPr>
      </p:pic>
      <p:sp>
        <p:nvSpPr>
          <p:cNvPr id="3" name="Date Placeholder 2">
            <a:extLst>
              <a:ext uri="{FF2B5EF4-FFF2-40B4-BE49-F238E27FC236}">
                <a16:creationId xmlns:a16="http://schemas.microsoft.com/office/drawing/2014/main" id="{DE334B58-DC41-A856-F49D-65CCB16D5481}"/>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6" name="Rounded Rectangle 5">
            <a:extLst>
              <a:ext uri="{FF2B5EF4-FFF2-40B4-BE49-F238E27FC236}">
                <a16:creationId xmlns:a16="http://schemas.microsoft.com/office/drawing/2014/main" id="{E44014D8-F274-EE1A-7F03-F163C6934211}"/>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7" name="Title 1">
            <a:extLst>
              <a:ext uri="{FF2B5EF4-FFF2-40B4-BE49-F238E27FC236}">
                <a16:creationId xmlns:a16="http://schemas.microsoft.com/office/drawing/2014/main" id="{07AE89D7-C0AD-E2CA-4388-19F5CC82B974}"/>
              </a:ext>
            </a:extLst>
          </p:cNvPr>
          <p:cNvSpPr>
            <a:spLocks noGrp="1"/>
          </p:cNvSpPr>
          <p:nvPr>
            <p:ph type="title"/>
          </p:nvPr>
        </p:nvSpPr>
        <p:spPr>
          <a:xfrm>
            <a:off x="466725" y="755903"/>
            <a:ext cx="5543657" cy="1247558"/>
          </a:xfrm>
        </p:spPr>
        <p:txBody>
          <a:bodyPr/>
          <a:lstStyle/>
          <a:p>
            <a:r>
              <a:rPr lang="en-GB" dirty="0"/>
              <a:t>The purpose of this session is to understand the systemic forces </a:t>
            </a:r>
            <a:br>
              <a:rPr lang="en-GB" dirty="0"/>
            </a:br>
            <a:r>
              <a:rPr lang="en-GB" dirty="0"/>
              <a:t>and opportunities for impact</a:t>
            </a:r>
          </a:p>
        </p:txBody>
      </p:sp>
      <p:sp>
        <p:nvSpPr>
          <p:cNvPr id="9" name="Rectangle 8">
            <a:extLst>
              <a:ext uri="{FF2B5EF4-FFF2-40B4-BE49-F238E27FC236}">
                <a16:creationId xmlns:a16="http://schemas.microsoft.com/office/drawing/2014/main" id="{C652F0EB-2445-0E04-4ACB-2E5188281186}"/>
              </a:ext>
            </a:extLst>
          </p:cNvPr>
          <p:cNvSpPr/>
          <p:nvPr/>
        </p:nvSpPr>
        <p:spPr>
          <a:xfrm>
            <a:off x="425629" y="2056432"/>
            <a:ext cx="4596879" cy="335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marR="0" lvl="0" indent="-285750" algn="l" defTabSz="225603"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Understand how key forces impact the fashion system and the role of your organization within it</a:t>
            </a:r>
          </a:p>
          <a:p>
            <a:pPr marL="285750" marR="0" lvl="0" indent="-285750" algn="l" defTabSz="225603"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Identify where opportunities lie for positive change and decarbonisation in the fashion system </a:t>
            </a:r>
          </a:p>
          <a:p>
            <a:pPr marL="285750" marR="0" lvl="0" indent="-285750" algn="l" defTabSz="225603"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Build confidence in how to create meaningful impact across the system</a:t>
            </a:r>
          </a:p>
        </p:txBody>
      </p:sp>
      <p:sp>
        <p:nvSpPr>
          <p:cNvPr id="10" name="Rectangle 9">
            <a:extLst>
              <a:ext uri="{FF2B5EF4-FFF2-40B4-BE49-F238E27FC236}">
                <a16:creationId xmlns:a16="http://schemas.microsoft.com/office/drawing/2014/main" id="{13F95C54-A615-C7AB-FD06-3CC182B2314C}"/>
              </a:ext>
            </a:extLst>
          </p:cNvPr>
          <p:cNvSpPr/>
          <p:nvPr/>
        </p:nvSpPr>
        <p:spPr>
          <a:xfrm>
            <a:off x="466725" y="291081"/>
            <a:ext cx="1223328" cy="256344"/>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11" name="Rectangle 10">
            <a:extLst>
              <a:ext uri="{FF2B5EF4-FFF2-40B4-BE49-F238E27FC236}">
                <a16:creationId xmlns:a16="http://schemas.microsoft.com/office/drawing/2014/main" id="{8202438C-47D5-8EDC-3275-E259B878EBCA}"/>
              </a:ext>
            </a:extLst>
          </p:cNvPr>
          <p:cNvSpPr/>
          <p:nvPr/>
        </p:nvSpPr>
        <p:spPr>
          <a:xfrm>
            <a:off x="1790478"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12" name="Rectangle 11">
            <a:extLst>
              <a:ext uri="{FF2B5EF4-FFF2-40B4-BE49-F238E27FC236}">
                <a16:creationId xmlns:a16="http://schemas.microsoft.com/office/drawing/2014/main" id="{0E56124B-7C60-D851-8B38-440AE2A580E4}"/>
              </a:ext>
            </a:extLst>
          </p:cNvPr>
          <p:cNvSpPr/>
          <p:nvPr/>
        </p:nvSpPr>
        <p:spPr>
          <a:xfrm>
            <a:off x="2946754"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13" name="Rectangle 12">
            <a:extLst>
              <a:ext uri="{FF2B5EF4-FFF2-40B4-BE49-F238E27FC236}">
                <a16:creationId xmlns:a16="http://schemas.microsoft.com/office/drawing/2014/main" id="{3168F4A6-4D43-3845-60B4-7F5156DC596C}"/>
              </a:ext>
            </a:extLst>
          </p:cNvPr>
          <p:cNvSpPr/>
          <p:nvPr/>
        </p:nvSpPr>
        <p:spPr>
          <a:xfrm>
            <a:off x="4103030"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4" name="Rectangle 13">
            <a:extLst>
              <a:ext uri="{FF2B5EF4-FFF2-40B4-BE49-F238E27FC236}">
                <a16:creationId xmlns:a16="http://schemas.microsoft.com/office/drawing/2014/main" id="{EC6705DE-F93C-8731-35FA-753A93144FAD}"/>
              </a:ext>
            </a:extLst>
          </p:cNvPr>
          <p:cNvSpPr/>
          <p:nvPr/>
        </p:nvSpPr>
        <p:spPr>
          <a:xfrm>
            <a:off x="5259306"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5" name="Rectangle 14">
            <a:extLst>
              <a:ext uri="{FF2B5EF4-FFF2-40B4-BE49-F238E27FC236}">
                <a16:creationId xmlns:a16="http://schemas.microsoft.com/office/drawing/2014/main" id="{C5047D37-6B13-397D-8043-53087AE9E20C}"/>
              </a:ext>
            </a:extLst>
          </p:cNvPr>
          <p:cNvSpPr/>
          <p:nvPr/>
        </p:nvSpPr>
        <p:spPr>
          <a:xfrm>
            <a:off x="6413736"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EXERCISE 4</a:t>
            </a:r>
          </a:p>
        </p:txBody>
      </p:sp>
      <p:sp>
        <p:nvSpPr>
          <p:cNvPr id="16" name="Rectangle 15">
            <a:extLst>
              <a:ext uri="{FF2B5EF4-FFF2-40B4-BE49-F238E27FC236}">
                <a16:creationId xmlns:a16="http://schemas.microsoft.com/office/drawing/2014/main" id="{16AFE96F-17D6-E9F0-1517-324B850DA8E8}"/>
              </a:ext>
            </a:extLst>
          </p:cNvPr>
          <p:cNvSpPr/>
          <p:nvPr/>
        </p:nvSpPr>
        <p:spPr>
          <a:xfrm>
            <a:off x="7568166" y="291081"/>
            <a:ext cx="81145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Tree>
    <p:extLst>
      <p:ext uri="{BB962C8B-B14F-4D97-AF65-F5344CB8AC3E}">
        <p14:creationId xmlns:p14="http://schemas.microsoft.com/office/powerpoint/2010/main" val="2428712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FAE17-4E0E-DFCB-4AD5-A1B4CBF0B87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5BE32B9-6823-722B-CCF3-9D1909D42483}"/>
              </a:ext>
            </a:extLst>
          </p:cNvPr>
          <p:cNvSpPr/>
          <p:nvPr/>
        </p:nvSpPr>
        <p:spPr>
          <a:xfrm>
            <a:off x="0" y="0"/>
            <a:ext cx="12192000" cy="6858000"/>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5" name="Rounded Rectangle 14">
            <a:extLst>
              <a:ext uri="{FF2B5EF4-FFF2-40B4-BE49-F238E27FC236}">
                <a16:creationId xmlns:a16="http://schemas.microsoft.com/office/drawing/2014/main" id="{EFE00178-FC32-DE7A-2E07-5D477791B1FE}"/>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19" name="Slide Number Placeholder 2">
            <a:extLst>
              <a:ext uri="{FF2B5EF4-FFF2-40B4-BE49-F238E27FC236}">
                <a16:creationId xmlns:a16="http://schemas.microsoft.com/office/drawing/2014/main" id="{7987495E-DA83-22DC-D5AC-C39FADEB0A86}"/>
              </a:ext>
            </a:extLst>
          </p:cNvPr>
          <p:cNvSpPr>
            <a:spLocks noGrp="1"/>
          </p:cNvSpPr>
          <p:nvPr>
            <p:ph type="sldNum" sz="quarter" idx="11"/>
          </p:nvPr>
        </p:nvSpPr>
        <p:spPr>
          <a:xfrm>
            <a:off x="11165661" y="6377803"/>
            <a:ext cx="540000"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617BE-BA58-4B59-88D5-A8C7B239E913}" type="slidenum">
              <a:rPr kumimoji="0" lang="en-GB" sz="900" b="0" i="0" u="none" strike="noStrike" kern="1200" cap="none" spc="0" normalizeH="0" baseline="0" noProof="0" smtClean="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20" name="Title 1">
            <a:extLst>
              <a:ext uri="{FF2B5EF4-FFF2-40B4-BE49-F238E27FC236}">
                <a16:creationId xmlns:a16="http://schemas.microsoft.com/office/drawing/2014/main" id="{07D0BAA4-6BAB-BAEA-4D1F-876C8C8F848C}"/>
              </a:ext>
            </a:extLst>
          </p:cNvPr>
          <p:cNvSpPr>
            <a:spLocks noGrp="1"/>
          </p:cNvSpPr>
          <p:nvPr>
            <p:ph type="title"/>
          </p:nvPr>
        </p:nvSpPr>
        <p:spPr>
          <a:xfrm>
            <a:off x="466725" y="755903"/>
            <a:ext cx="4537075" cy="590297"/>
          </a:xfrm>
        </p:spPr>
        <p:txBody>
          <a:bodyPr/>
          <a:lstStyle/>
          <a:p>
            <a:r>
              <a:rPr lang="en-GB" dirty="0"/>
              <a:t>Principles for the workshop</a:t>
            </a:r>
          </a:p>
        </p:txBody>
      </p:sp>
      <p:sp>
        <p:nvSpPr>
          <p:cNvPr id="2" name="Rectangle 1">
            <a:extLst>
              <a:ext uri="{FF2B5EF4-FFF2-40B4-BE49-F238E27FC236}">
                <a16:creationId xmlns:a16="http://schemas.microsoft.com/office/drawing/2014/main" id="{0FBB9710-1A49-EDC8-EBDD-0D61573B9E4A}"/>
              </a:ext>
            </a:extLst>
          </p:cNvPr>
          <p:cNvSpPr/>
          <p:nvPr/>
        </p:nvSpPr>
        <p:spPr>
          <a:xfrm>
            <a:off x="466725" y="291081"/>
            <a:ext cx="1223328"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3" name="Rectangle 2">
            <a:extLst>
              <a:ext uri="{FF2B5EF4-FFF2-40B4-BE49-F238E27FC236}">
                <a16:creationId xmlns:a16="http://schemas.microsoft.com/office/drawing/2014/main" id="{160B96AA-15C4-80AE-D6EE-167FE41ED594}"/>
              </a:ext>
            </a:extLst>
          </p:cNvPr>
          <p:cNvSpPr/>
          <p:nvPr/>
        </p:nvSpPr>
        <p:spPr>
          <a:xfrm>
            <a:off x="1790478"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4" name="Rectangle 3">
            <a:extLst>
              <a:ext uri="{FF2B5EF4-FFF2-40B4-BE49-F238E27FC236}">
                <a16:creationId xmlns:a16="http://schemas.microsoft.com/office/drawing/2014/main" id="{E6E975D7-7B75-E90B-FD1D-1AD2F31012A3}"/>
              </a:ext>
            </a:extLst>
          </p:cNvPr>
          <p:cNvSpPr/>
          <p:nvPr/>
        </p:nvSpPr>
        <p:spPr>
          <a:xfrm>
            <a:off x="2946754"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5" name="Rectangle 4">
            <a:extLst>
              <a:ext uri="{FF2B5EF4-FFF2-40B4-BE49-F238E27FC236}">
                <a16:creationId xmlns:a16="http://schemas.microsoft.com/office/drawing/2014/main" id="{D816F072-B7D0-1FBF-1CED-D62D77D8510A}"/>
              </a:ext>
            </a:extLst>
          </p:cNvPr>
          <p:cNvSpPr/>
          <p:nvPr/>
        </p:nvSpPr>
        <p:spPr>
          <a:xfrm>
            <a:off x="4103030"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6" name="Rectangle 5">
            <a:extLst>
              <a:ext uri="{FF2B5EF4-FFF2-40B4-BE49-F238E27FC236}">
                <a16:creationId xmlns:a16="http://schemas.microsoft.com/office/drawing/2014/main" id="{D9C4120C-F216-670D-EC7B-A9810BAE637A}"/>
              </a:ext>
            </a:extLst>
          </p:cNvPr>
          <p:cNvSpPr/>
          <p:nvPr/>
        </p:nvSpPr>
        <p:spPr>
          <a:xfrm>
            <a:off x="5259306"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7" name="Rectangle 6">
            <a:extLst>
              <a:ext uri="{FF2B5EF4-FFF2-40B4-BE49-F238E27FC236}">
                <a16:creationId xmlns:a16="http://schemas.microsoft.com/office/drawing/2014/main" id="{F1821727-A770-9DEE-DD84-F3237F66D208}"/>
              </a:ext>
            </a:extLst>
          </p:cNvPr>
          <p:cNvSpPr/>
          <p:nvPr/>
        </p:nvSpPr>
        <p:spPr>
          <a:xfrm>
            <a:off x="6413736" y="291081"/>
            <a:ext cx="1055851"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4</a:t>
            </a:r>
          </a:p>
        </p:txBody>
      </p:sp>
      <p:sp>
        <p:nvSpPr>
          <p:cNvPr id="16" name="Rectangle 15">
            <a:extLst>
              <a:ext uri="{FF2B5EF4-FFF2-40B4-BE49-F238E27FC236}">
                <a16:creationId xmlns:a16="http://schemas.microsoft.com/office/drawing/2014/main" id="{4D95F835-667C-31F2-90F8-92FB4390FA8D}"/>
              </a:ext>
            </a:extLst>
          </p:cNvPr>
          <p:cNvSpPr/>
          <p:nvPr/>
        </p:nvSpPr>
        <p:spPr>
          <a:xfrm>
            <a:off x="7568166" y="291081"/>
            <a:ext cx="811453" cy="25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17" name="Rounded Rectangle 16">
            <a:extLst>
              <a:ext uri="{FF2B5EF4-FFF2-40B4-BE49-F238E27FC236}">
                <a16:creationId xmlns:a16="http://schemas.microsoft.com/office/drawing/2014/main" id="{0C19C4E8-4DE4-5F82-E065-527C31CB3746}"/>
              </a:ext>
            </a:extLst>
          </p:cNvPr>
          <p:cNvSpPr/>
          <p:nvPr/>
        </p:nvSpPr>
        <p:spPr>
          <a:xfrm>
            <a:off x="1440874" y="1382094"/>
            <a:ext cx="2946192" cy="22972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18" name="Rounded Rectangle 17">
            <a:extLst>
              <a:ext uri="{FF2B5EF4-FFF2-40B4-BE49-F238E27FC236}">
                <a16:creationId xmlns:a16="http://schemas.microsoft.com/office/drawing/2014/main" id="{0F9BAE80-6F4C-A3EE-181A-E7DCC59F255D}"/>
              </a:ext>
            </a:extLst>
          </p:cNvPr>
          <p:cNvSpPr/>
          <p:nvPr/>
        </p:nvSpPr>
        <p:spPr>
          <a:xfrm>
            <a:off x="4678749" y="1382094"/>
            <a:ext cx="2946192" cy="22972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39" name="Rounded Rectangle 38">
            <a:extLst>
              <a:ext uri="{FF2B5EF4-FFF2-40B4-BE49-F238E27FC236}">
                <a16:creationId xmlns:a16="http://schemas.microsoft.com/office/drawing/2014/main" id="{570C49AC-BC2A-7F40-EF74-18901008BB99}"/>
              </a:ext>
            </a:extLst>
          </p:cNvPr>
          <p:cNvSpPr/>
          <p:nvPr/>
        </p:nvSpPr>
        <p:spPr>
          <a:xfrm>
            <a:off x="7916624" y="1382094"/>
            <a:ext cx="2946192" cy="22972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40" name="Rounded Rectangle 39">
            <a:extLst>
              <a:ext uri="{FF2B5EF4-FFF2-40B4-BE49-F238E27FC236}">
                <a16:creationId xmlns:a16="http://schemas.microsoft.com/office/drawing/2014/main" id="{9F79A987-EB0F-3DF7-9F76-17FCD6FDAF23}"/>
              </a:ext>
            </a:extLst>
          </p:cNvPr>
          <p:cNvSpPr/>
          <p:nvPr/>
        </p:nvSpPr>
        <p:spPr>
          <a:xfrm>
            <a:off x="1440874" y="3945412"/>
            <a:ext cx="2946192" cy="22972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41" name="Rounded Rectangle 40">
            <a:extLst>
              <a:ext uri="{FF2B5EF4-FFF2-40B4-BE49-F238E27FC236}">
                <a16:creationId xmlns:a16="http://schemas.microsoft.com/office/drawing/2014/main" id="{5DB25F4E-86D3-428C-FF75-454F8F7A5E17}"/>
              </a:ext>
            </a:extLst>
          </p:cNvPr>
          <p:cNvSpPr/>
          <p:nvPr/>
        </p:nvSpPr>
        <p:spPr>
          <a:xfrm>
            <a:off x="4678749" y="3945412"/>
            <a:ext cx="2946192" cy="22972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42" name="Rounded Rectangle 41">
            <a:extLst>
              <a:ext uri="{FF2B5EF4-FFF2-40B4-BE49-F238E27FC236}">
                <a16:creationId xmlns:a16="http://schemas.microsoft.com/office/drawing/2014/main" id="{4C9BD1CB-ACF0-1B88-C746-9FBB6EA3465C}"/>
              </a:ext>
            </a:extLst>
          </p:cNvPr>
          <p:cNvSpPr/>
          <p:nvPr/>
        </p:nvSpPr>
        <p:spPr>
          <a:xfrm>
            <a:off x="7916624" y="3945412"/>
            <a:ext cx="2946192" cy="22972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HelveticaNeueLT Pro 55 Roman"/>
              <a:ea typeface="+mn-ea"/>
              <a:cs typeface="+mn-cs"/>
            </a:endParaRPr>
          </a:p>
        </p:txBody>
      </p:sp>
      <p:sp>
        <p:nvSpPr>
          <p:cNvPr id="43" name="TextBox 42">
            <a:extLst>
              <a:ext uri="{FF2B5EF4-FFF2-40B4-BE49-F238E27FC236}">
                <a16:creationId xmlns:a16="http://schemas.microsoft.com/office/drawing/2014/main" id="{1FCC1FFA-C863-D4F4-1532-7A0389D75DD6}"/>
              </a:ext>
            </a:extLst>
          </p:cNvPr>
          <p:cNvSpPr txBox="1"/>
          <p:nvPr/>
        </p:nvSpPr>
        <p:spPr>
          <a:xfrm>
            <a:off x="1698850" y="2210965"/>
            <a:ext cx="2495808" cy="923330"/>
          </a:xfrm>
          <a:prstGeom prst="rect">
            <a:avLst/>
          </a:prstGeom>
          <a:noFill/>
        </p:spPr>
        <p:txBody>
          <a:bodyPr wrap="square">
            <a:spAutoFit/>
          </a:bodyPr>
          <a:lstStyle/>
          <a:p>
            <a:pPr marL="0" marR="0" lvl="0" indent="0" algn="l" defTabSz="225603" rtl="0" eaLnBrk="1" fontAlgn="auto" latinLnBrk="0" hangingPunct="1">
              <a:lnSpc>
                <a:spcPct val="100000"/>
              </a:lnSpc>
              <a:spcBef>
                <a:spcPts val="197"/>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There are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Semibold"/>
              </a:rPr>
              <a:t>no right or wrong</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Semibold"/>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answers –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only possibilities. </a:t>
            </a:r>
          </a:p>
        </p:txBody>
      </p:sp>
      <p:sp>
        <p:nvSpPr>
          <p:cNvPr id="44" name="TextBox 43">
            <a:extLst>
              <a:ext uri="{FF2B5EF4-FFF2-40B4-BE49-F238E27FC236}">
                <a16:creationId xmlns:a16="http://schemas.microsoft.com/office/drawing/2014/main" id="{67A2DC59-B038-ABA9-3162-76F31E442561}"/>
              </a:ext>
            </a:extLst>
          </p:cNvPr>
          <p:cNvSpPr txBox="1"/>
          <p:nvPr/>
        </p:nvSpPr>
        <p:spPr>
          <a:xfrm>
            <a:off x="4860730" y="2210965"/>
            <a:ext cx="2730142" cy="1200329"/>
          </a:xfrm>
          <a:prstGeom prst="rect">
            <a:avLst/>
          </a:prstGeom>
          <a:noFill/>
        </p:spPr>
        <p:txBody>
          <a:bodyPr wrap="square">
            <a:spAutoFit/>
          </a:bodyPr>
          <a:lstStyle/>
          <a:p>
            <a:pPr marL="0" marR="0" lvl="0" indent="0" algn="l" defTabSz="225603" rtl="0" eaLnBrk="1" fontAlgn="auto" latinLnBrk="0" hangingPunct="1">
              <a:lnSpc>
                <a:spcPct val="100000"/>
              </a:lnSpc>
              <a:spcBef>
                <a:spcPts val="197"/>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Think</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Semibold"/>
              </a:rPr>
              <a:t>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Semibold"/>
              </a:rPr>
              <a:t>interconnection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rather than isolation –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utilize all perspectives and insights in this room!</a:t>
            </a:r>
          </a:p>
        </p:txBody>
      </p:sp>
      <p:sp>
        <p:nvSpPr>
          <p:cNvPr id="45" name="TextBox 44">
            <a:extLst>
              <a:ext uri="{FF2B5EF4-FFF2-40B4-BE49-F238E27FC236}">
                <a16:creationId xmlns:a16="http://schemas.microsoft.com/office/drawing/2014/main" id="{8D602123-122F-F8AD-E854-4896DF91F3F0}"/>
              </a:ext>
            </a:extLst>
          </p:cNvPr>
          <p:cNvSpPr txBox="1"/>
          <p:nvPr/>
        </p:nvSpPr>
        <p:spPr>
          <a:xfrm>
            <a:off x="8172868" y="2210965"/>
            <a:ext cx="2730142" cy="646331"/>
          </a:xfrm>
          <a:prstGeom prst="rect">
            <a:avLst/>
          </a:prstGeom>
          <a:noFill/>
        </p:spPr>
        <p:txBody>
          <a:bodyPr wrap="square">
            <a:spAutoFit/>
          </a:bodyPr>
          <a:lstStyle/>
          <a:p>
            <a:pPr marL="0" marR="0" lvl="0" indent="0" algn="l" defTabSz="225603" rtl="0" eaLnBrk="1" fontAlgn="auto" latinLnBrk="0" hangingPunct="1">
              <a:lnSpc>
                <a:spcPct val="100000"/>
              </a:lnSpc>
              <a:spcBef>
                <a:spcPts val="197"/>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Semibold"/>
              </a:rPr>
              <a:t>Leave ‘business as usual’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at the door.</a:t>
            </a:r>
          </a:p>
        </p:txBody>
      </p:sp>
      <p:sp>
        <p:nvSpPr>
          <p:cNvPr id="46" name="TextBox 45">
            <a:extLst>
              <a:ext uri="{FF2B5EF4-FFF2-40B4-BE49-F238E27FC236}">
                <a16:creationId xmlns:a16="http://schemas.microsoft.com/office/drawing/2014/main" id="{0392AB9D-B3C1-C382-2456-050008823C75}"/>
              </a:ext>
            </a:extLst>
          </p:cNvPr>
          <p:cNvSpPr txBox="1"/>
          <p:nvPr/>
        </p:nvSpPr>
        <p:spPr>
          <a:xfrm>
            <a:off x="1698850" y="4774283"/>
            <a:ext cx="2495808" cy="1200329"/>
          </a:xfrm>
          <a:prstGeom prst="rect">
            <a:avLst/>
          </a:prstGeom>
          <a:noFill/>
        </p:spPr>
        <p:txBody>
          <a:bodyPr wrap="square">
            <a:spAutoFit/>
          </a:bodyPr>
          <a:lstStyle/>
          <a:p>
            <a:pPr marL="0" marR="0" lvl="0" indent="0" algn="l" defTabSz="225603" rtl="0" eaLnBrk="1" fontAlgn="auto" latinLnBrk="0" hangingPunct="1">
              <a:lnSpc>
                <a:spcPct val="100000"/>
              </a:lnSpc>
              <a:spcBef>
                <a:spcPts val="197"/>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Semibold"/>
              </a:rPr>
              <a:t>Be open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to finding  ‘blind spots’ and questioning biases – this is a safe space.</a:t>
            </a:r>
          </a:p>
        </p:txBody>
      </p:sp>
      <p:sp>
        <p:nvSpPr>
          <p:cNvPr id="47" name="TextBox 46">
            <a:extLst>
              <a:ext uri="{FF2B5EF4-FFF2-40B4-BE49-F238E27FC236}">
                <a16:creationId xmlns:a16="http://schemas.microsoft.com/office/drawing/2014/main" id="{02937D84-7EFE-0AB0-74F9-69891D896D6E}"/>
              </a:ext>
            </a:extLst>
          </p:cNvPr>
          <p:cNvSpPr txBox="1"/>
          <p:nvPr/>
        </p:nvSpPr>
        <p:spPr>
          <a:xfrm>
            <a:off x="4860730" y="4774283"/>
            <a:ext cx="2730142" cy="1200329"/>
          </a:xfrm>
          <a:prstGeom prst="rect">
            <a:avLst/>
          </a:prstGeom>
          <a:noFill/>
        </p:spPr>
        <p:txBody>
          <a:bodyPr wrap="square">
            <a:spAutoFit/>
          </a:bodyPr>
          <a:lstStyle/>
          <a:p>
            <a:pPr marL="0" marR="0" lvl="0" indent="0" algn="l" defTabSz="225603" rtl="0" eaLnBrk="1" fontAlgn="auto" latinLnBrk="0" hangingPunct="1">
              <a:lnSpc>
                <a:spcPct val="100000"/>
              </a:lnSpc>
              <a:spcBef>
                <a:spcPts val="197"/>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Some conversations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may lead you to places that feel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Semibold"/>
              </a:rPr>
              <a:t>uncomfortable</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 </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and that’s OK.</a:t>
            </a:r>
          </a:p>
        </p:txBody>
      </p:sp>
      <p:sp>
        <p:nvSpPr>
          <p:cNvPr id="48" name="TextBox 47">
            <a:extLst>
              <a:ext uri="{FF2B5EF4-FFF2-40B4-BE49-F238E27FC236}">
                <a16:creationId xmlns:a16="http://schemas.microsoft.com/office/drawing/2014/main" id="{29372C83-BC8C-9389-2F5A-471095E9228C}"/>
              </a:ext>
            </a:extLst>
          </p:cNvPr>
          <p:cNvSpPr txBox="1"/>
          <p:nvPr/>
        </p:nvSpPr>
        <p:spPr>
          <a:xfrm>
            <a:off x="8172868" y="4774283"/>
            <a:ext cx="2547444" cy="1200329"/>
          </a:xfrm>
          <a:prstGeom prst="rect">
            <a:avLst/>
          </a:prstGeom>
          <a:noFill/>
        </p:spPr>
        <p:txBody>
          <a:bodyPr wrap="square">
            <a:spAutoFit/>
          </a:bodyPr>
          <a:lstStyle/>
          <a:p>
            <a:pPr marL="0" marR="0" lvl="0" indent="0" algn="l" defTabSz="225603" rtl="0" eaLnBrk="1" fontAlgn="auto" latinLnBrk="0" hangingPunct="1">
              <a:lnSpc>
                <a:spcPct val="100000"/>
              </a:lnSpc>
              <a:spcBef>
                <a:spcPts val="197"/>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If you find yourself ‘stuck’ on an activity, speaking to a </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Semibold"/>
              </a:rPr>
              <a:t>facilitator</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Graphik Semibold"/>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sym typeface="Graphik Semibold"/>
              </a:rPr>
              <a:t>might help.</a:t>
            </a:r>
          </a:p>
        </p:txBody>
      </p:sp>
      <p:pic>
        <p:nvPicPr>
          <p:cNvPr id="49" name="Picture 48">
            <a:extLst>
              <a:ext uri="{FF2B5EF4-FFF2-40B4-BE49-F238E27FC236}">
                <a16:creationId xmlns:a16="http://schemas.microsoft.com/office/drawing/2014/main" id="{6F0CE701-FC81-9B50-CAD2-1BDED45D4FA3}"/>
              </a:ext>
            </a:extLst>
          </p:cNvPr>
          <p:cNvPicPr>
            <a:picLocks noChangeAspect="1"/>
          </p:cNvPicPr>
          <p:nvPr/>
        </p:nvPicPr>
        <p:blipFill>
          <a:blip r:embed="rId2"/>
          <a:srcRect l="77966" t="84662" r="18670" b="10965"/>
          <a:stretch>
            <a:fillRect/>
          </a:stretch>
        </p:blipFill>
        <p:spPr>
          <a:xfrm>
            <a:off x="1668870" y="1574964"/>
            <a:ext cx="932795" cy="682087"/>
          </a:xfrm>
          <a:prstGeom prst="rect">
            <a:avLst/>
          </a:prstGeom>
        </p:spPr>
      </p:pic>
      <p:pic>
        <p:nvPicPr>
          <p:cNvPr id="50" name="Picture 49">
            <a:extLst>
              <a:ext uri="{FF2B5EF4-FFF2-40B4-BE49-F238E27FC236}">
                <a16:creationId xmlns:a16="http://schemas.microsoft.com/office/drawing/2014/main" id="{45E70029-700D-575D-CB5E-7E90FEB32EF3}"/>
              </a:ext>
            </a:extLst>
          </p:cNvPr>
          <p:cNvPicPr>
            <a:picLocks noChangeAspect="1"/>
          </p:cNvPicPr>
          <p:nvPr/>
        </p:nvPicPr>
        <p:blipFill>
          <a:blip r:embed="rId2"/>
          <a:srcRect l="87292" t="84132" r="8958" b="10965"/>
          <a:stretch>
            <a:fillRect/>
          </a:stretch>
        </p:blipFill>
        <p:spPr>
          <a:xfrm>
            <a:off x="4875721" y="1514106"/>
            <a:ext cx="954605" cy="701957"/>
          </a:xfrm>
          <a:prstGeom prst="rect">
            <a:avLst/>
          </a:prstGeom>
        </p:spPr>
      </p:pic>
      <p:pic>
        <p:nvPicPr>
          <p:cNvPr id="51" name="Picture 50">
            <a:extLst>
              <a:ext uri="{FF2B5EF4-FFF2-40B4-BE49-F238E27FC236}">
                <a16:creationId xmlns:a16="http://schemas.microsoft.com/office/drawing/2014/main" id="{34D4D69C-5734-8595-1904-DB1A250E4E60}"/>
              </a:ext>
            </a:extLst>
          </p:cNvPr>
          <p:cNvPicPr>
            <a:picLocks noChangeAspect="1"/>
          </p:cNvPicPr>
          <p:nvPr/>
        </p:nvPicPr>
        <p:blipFill>
          <a:blip r:embed="rId2"/>
          <a:srcRect l="9543" t="64590" r="86207" b="27854"/>
          <a:stretch>
            <a:fillRect/>
          </a:stretch>
        </p:blipFill>
        <p:spPr>
          <a:xfrm>
            <a:off x="8033346" y="1369059"/>
            <a:ext cx="1045934" cy="1045934"/>
          </a:xfrm>
          <a:prstGeom prst="rect">
            <a:avLst/>
          </a:prstGeom>
        </p:spPr>
      </p:pic>
      <p:pic>
        <p:nvPicPr>
          <p:cNvPr id="52" name="Picture 51">
            <a:extLst>
              <a:ext uri="{FF2B5EF4-FFF2-40B4-BE49-F238E27FC236}">
                <a16:creationId xmlns:a16="http://schemas.microsoft.com/office/drawing/2014/main" id="{001C4973-7E39-69C5-776F-B491E46E0FD5}"/>
              </a:ext>
            </a:extLst>
          </p:cNvPr>
          <p:cNvPicPr>
            <a:picLocks noChangeAspect="1"/>
          </p:cNvPicPr>
          <p:nvPr/>
        </p:nvPicPr>
        <p:blipFill>
          <a:blip r:embed="rId2"/>
          <a:srcRect l="2292" t="46264" r="93458" b="47187"/>
          <a:stretch>
            <a:fillRect/>
          </a:stretch>
        </p:blipFill>
        <p:spPr>
          <a:xfrm>
            <a:off x="1482800" y="3839554"/>
            <a:ext cx="1241004" cy="1075657"/>
          </a:xfrm>
          <a:prstGeom prst="rect">
            <a:avLst/>
          </a:prstGeom>
        </p:spPr>
      </p:pic>
      <p:pic>
        <p:nvPicPr>
          <p:cNvPr id="53" name="Picture 52">
            <a:extLst>
              <a:ext uri="{FF2B5EF4-FFF2-40B4-BE49-F238E27FC236}">
                <a16:creationId xmlns:a16="http://schemas.microsoft.com/office/drawing/2014/main" id="{ACADDCC5-FED8-8E8B-6572-A133BC87A739}"/>
              </a:ext>
            </a:extLst>
          </p:cNvPr>
          <p:cNvPicPr>
            <a:picLocks noChangeAspect="1"/>
          </p:cNvPicPr>
          <p:nvPr/>
        </p:nvPicPr>
        <p:blipFill>
          <a:blip r:embed="rId2"/>
          <a:srcRect l="39417" t="46264" r="57333" b="46965"/>
          <a:stretch>
            <a:fillRect/>
          </a:stretch>
        </p:blipFill>
        <p:spPr>
          <a:xfrm>
            <a:off x="4769116" y="3876706"/>
            <a:ext cx="899161" cy="1053745"/>
          </a:xfrm>
          <a:prstGeom prst="rect">
            <a:avLst/>
          </a:prstGeom>
        </p:spPr>
      </p:pic>
      <p:pic>
        <p:nvPicPr>
          <p:cNvPr id="54" name="Picture 53">
            <a:extLst>
              <a:ext uri="{FF2B5EF4-FFF2-40B4-BE49-F238E27FC236}">
                <a16:creationId xmlns:a16="http://schemas.microsoft.com/office/drawing/2014/main" id="{425BC213-2FFF-9C10-F27A-A872CF52DE36}"/>
              </a:ext>
            </a:extLst>
          </p:cNvPr>
          <p:cNvPicPr>
            <a:picLocks noChangeAspect="1"/>
          </p:cNvPicPr>
          <p:nvPr/>
        </p:nvPicPr>
        <p:blipFill>
          <a:blip r:embed="rId2"/>
          <a:srcRect l="2418" t="82033" r="93707" b="9410"/>
          <a:stretch>
            <a:fillRect/>
          </a:stretch>
        </p:blipFill>
        <p:spPr>
          <a:xfrm>
            <a:off x="8045522" y="3721468"/>
            <a:ext cx="1051561" cy="1306273"/>
          </a:xfrm>
          <a:prstGeom prst="rect">
            <a:avLst/>
          </a:prstGeom>
        </p:spPr>
      </p:pic>
      <p:sp>
        <p:nvSpPr>
          <p:cNvPr id="9" name="Date Placeholder 2">
            <a:extLst>
              <a:ext uri="{FF2B5EF4-FFF2-40B4-BE49-F238E27FC236}">
                <a16:creationId xmlns:a16="http://schemas.microsoft.com/office/drawing/2014/main" id="{18107EC3-4CCD-0A5C-F4EE-5B5A72A1D72E}"/>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257345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map of a lighthouse&#10;&#10;AI-generated content may be incorrect.">
            <a:extLst>
              <a:ext uri="{FF2B5EF4-FFF2-40B4-BE49-F238E27FC236}">
                <a16:creationId xmlns:a16="http://schemas.microsoft.com/office/drawing/2014/main" id="{627B88AB-8513-E931-0E4B-9784C5CFB55B}"/>
              </a:ext>
            </a:extLst>
          </p:cNvPr>
          <p:cNvPicPr>
            <a:picLocks noChangeAspect="1"/>
          </p:cNvPicPr>
          <p:nvPr/>
        </p:nvPicPr>
        <p:blipFill>
          <a:blip r:embed="rId2"/>
          <a:srcRect l="1139" t="7490" r="4444"/>
          <a:stretch>
            <a:fillRect/>
          </a:stretch>
        </p:blipFill>
        <p:spPr>
          <a:xfrm>
            <a:off x="4489397" y="547794"/>
            <a:ext cx="7344107" cy="4737015"/>
          </a:xfrm>
          <a:prstGeom prst="rect">
            <a:avLst/>
          </a:prstGeom>
        </p:spPr>
      </p:pic>
      <p:sp>
        <p:nvSpPr>
          <p:cNvPr id="13" name="Rectangle 12">
            <a:extLst>
              <a:ext uri="{FF2B5EF4-FFF2-40B4-BE49-F238E27FC236}">
                <a16:creationId xmlns:a16="http://schemas.microsoft.com/office/drawing/2014/main" id="{BA6D708F-0DE6-18CA-364D-7838CD915E8A}"/>
              </a:ext>
            </a:extLst>
          </p:cNvPr>
          <p:cNvSpPr/>
          <p:nvPr/>
        </p:nvSpPr>
        <p:spPr>
          <a:xfrm>
            <a:off x="161082" y="0"/>
            <a:ext cx="389885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15" name="Title 1">
            <a:extLst>
              <a:ext uri="{FF2B5EF4-FFF2-40B4-BE49-F238E27FC236}">
                <a16:creationId xmlns:a16="http://schemas.microsoft.com/office/drawing/2014/main" id="{44F306F2-1ED3-AA3B-4ED7-CA1EF4696727}"/>
              </a:ext>
            </a:extLst>
          </p:cNvPr>
          <p:cNvSpPr txBox="1">
            <a:spLocks/>
          </p:cNvSpPr>
          <p:nvPr/>
        </p:nvSpPr>
        <p:spPr>
          <a:xfrm>
            <a:off x="596524" y="755903"/>
            <a:ext cx="3190875" cy="1072897"/>
          </a:xfrm>
          <a:prstGeom prst="rect">
            <a:avLst/>
          </a:prstGeom>
        </p:spPr>
        <p:txBody>
          <a:bodyPr vert="horz" lIns="0" tIns="0" rIns="0" bIns="0" rtlCol="0" anchor="t" anchorCtr="0">
            <a:noAutofit/>
          </a:bodyPr>
          <a:lstStyle>
            <a:lvl1pPr algn="l" defTabSz="685312" rtl="0" eaLnBrk="1" latinLnBrk="0" hangingPunct="1">
              <a:lnSpc>
                <a:spcPct val="100000"/>
              </a:lnSpc>
              <a:spcBef>
                <a:spcPct val="0"/>
              </a:spcBef>
              <a:buNone/>
              <a:defRPr sz="2400" b="0" i="0" kern="1200" cap="none"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marL="0" marR="0" lvl="0" indent="0" algn="l" defTabSz="685312"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Extending the map to understand how the system works and is influenced</a:t>
            </a:r>
          </a:p>
        </p:txBody>
      </p:sp>
      <p:sp>
        <p:nvSpPr>
          <p:cNvPr id="16" name="Rectangle 15">
            <a:extLst>
              <a:ext uri="{FF2B5EF4-FFF2-40B4-BE49-F238E27FC236}">
                <a16:creationId xmlns:a16="http://schemas.microsoft.com/office/drawing/2014/main" id="{3F2C257A-767D-126E-834D-AB8B3FBE1FEF}"/>
              </a:ext>
            </a:extLst>
          </p:cNvPr>
          <p:cNvSpPr/>
          <p:nvPr/>
        </p:nvSpPr>
        <p:spPr>
          <a:xfrm>
            <a:off x="504490" y="2391608"/>
            <a:ext cx="3190875" cy="335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Now we will use an extended map focusing on the third of the three layers – systemic forces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The fashion system is subject to change as outer forces creates pressure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Helvetica Neue Light" panose="02000403000000020004" pitchFamily="2" charset="0"/>
                <a:cs typeface="Arial" panose="020B0604020202020204" pitchFamily="34" charset="0"/>
              </a:rPr>
              <a:t>A systemic force is an invisible but powerful part of the system’s design that shapes behaviour and drives a certain outcome</a:t>
            </a:r>
          </a:p>
        </p:txBody>
      </p:sp>
      <p:sp>
        <p:nvSpPr>
          <p:cNvPr id="18" name="Rounded Rectangle 1">
            <a:extLst>
              <a:ext uri="{FF2B5EF4-FFF2-40B4-BE49-F238E27FC236}">
                <a16:creationId xmlns:a16="http://schemas.microsoft.com/office/drawing/2014/main" id="{AD17B558-0DD5-E248-D630-BED8E54CA7A0}"/>
              </a:ext>
            </a:extLst>
          </p:cNvPr>
          <p:cNvSpPr/>
          <p:nvPr/>
        </p:nvSpPr>
        <p:spPr>
          <a:xfrm>
            <a:off x="9405371" y="5351140"/>
            <a:ext cx="2389047" cy="1165427"/>
          </a:xfrm>
          <a:prstGeom prst="roundRect">
            <a:avLst>
              <a:gd name="adj" fmla="val 0"/>
            </a:avLst>
          </a:prstGeom>
          <a:solidFill>
            <a:schemeClr val="bg1"/>
          </a:solidFill>
          <a:ln w="6350">
            <a:solidFill>
              <a:schemeClr val="tx1">
                <a:lumMod val="85000"/>
                <a:lumOff val="1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10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Rounded Rectangle 1">
            <a:extLst>
              <a:ext uri="{FF2B5EF4-FFF2-40B4-BE49-F238E27FC236}">
                <a16:creationId xmlns:a16="http://schemas.microsoft.com/office/drawing/2014/main" id="{55DB3AAE-62C6-2EF8-6E35-D1ED994DBEAE}"/>
              </a:ext>
            </a:extLst>
          </p:cNvPr>
          <p:cNvSpPr/>
          <p:nvPr/>
        </p:nvSpPr>
        <p:spPr>
          <a:xfrm>
            <a:off x="6931287" y="5351140"/>
            <a:ext cx="2389047" cy="1165427"/>
          </a:xfrm>
          <a:prstGeom prst="roundRect">
            <a:avLst>
              <a:gd name="adj" fmla="val 0"/>
            </a:avLst>
          </a:prstGeom>
          <a:solidFill>
            <a:schemeClr val="bg1"/>
          </a:solidFill>
          <a:ln w="6350">
            <a:solidFill>
              <a:schemeClr val="tx1">
                <a:lumMod val="85000"/>
                <a:lumOff val="1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10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Rounded Rectangle 1">
            <a:extLst>
              <a:ext uri="{FF2B5EF4-FFF2-40B4-BE49-F238E27FC236}">
                <a16:creationId xmlns:a16="http://schemas.microsoft.com/office/drawing/2014/main" id="{1F3D41C7-04D3-582F-D7BA-8A7C2EB8ED6C}"/>
              </a:ext>
            </a:extLst>
          </p:cNvPr>
          <p:cNvSpPr/>
          <p:nvPr/>
        </p:nvSpPr>
        <p:spPr>
          <a:xfrm>
            <a:off x="4452010" y="5344248"/>
            <a:ext cx="2389047" cy="1165427"/>
          </a:xfrm>
          <a:prstGeom prst="roundRect">
            <a:avLst>
              <a:gd name="adj" fmla="val 0"/>
            </a:avLst>
          </a:prstGeom>
          <a:solidFill>
            <a:schemeClr val="bg1"/>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10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1" name="Picture 20" descr="A diagram of different types of production&#10;&#10;AI-generated content may be incorrect.">
            <a:extLst>
              <a:ext uri="{FF2B5EF4-FFF2-40B4-BE49-F238E27FC236}">
                <a16:creationId xmlns:a16="http://schemas.microsoft.com/office/drawing/2014/main" id="{048CDC57-0334-6F37-B1DC-5E728241F3C6}"/>
              </a:ext>
            </a:extLst>
          </p:cNvPr>
          <p:cNvPicPr>
            <a:picLocks noChangeAspect="1"/>
          </p:cNvPicPr>
          <p:nvPr/>
        </p:nvPicPr>
        <p:blipFill>
          <a:blip r:embed="rId3"/>
          <a:stretch>
            <a:fillRect/>
          </a:stretch>
        </p:blipFill>
        <p:spPr>
          <a:xfrm>
            <a:off x="4539519" y="5497374"/>
            <a:ext cx="1218732" cy="703068"/>
          </a:xfrm>
          <a:prstGeom prst="rect">
            <a:avLst/>
          </a:prstGeom>
        </p:spPr>
      </p:pic>
      <p:sp>
        <p:nvSpPr>
          <p:cNvPr id="22" name="TextBox 21">
            <a:extLst>
              <a:ext uri="{FF2B5EF4-FFF2-40B4-BE49-F238E27FC236}">
                <a16:creationId xmlns:a16="http://schemas.microsoft.com/office/drawing/2014/main" id="{8F5AF25F-62A4-9E88-44DE-012CE1E7D99D}"/>
              </a:ext>
            </a:extLst>
          </p:cNvPr>
          <p:cNvSpPr txBox="1"/>
          <p:nvPr/>
        </p:nvSpPr>
        <p:spPr>
          <a:xfrm>
            <a:off x="5679747" y="5427983"/>
            <a:ext cx="1116215" cy="1015663"/>
          </a:xfrm>
          <a:prstGeom prst="rect">
            <a:avLst/>
          </a:prstGeom>
          <a:noFill/>
        </p:spPr>
        <p:txBody>
          <a:bodyPr wrap="square">
            <a:spAutoFit/>
          </a:bodyPr>
          <a:lstStyle/>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Layer 1: The value chain</a:t>
            </a:r>
          </a:p>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Stages of the fashion value chain</a:t>
            </a:r>
          </a:p>
        </p:txBody>
      </p:sp>
      <p:sp>
        <p:nvSpPr>
          <p:cNvPr id="23" name="TextBox 22">
            <a:extLst>
              <a:ext uri="{FF2B5EF4-FFF2-40B4-BE49-F238E27FC236}">
                <a16:creationId xmlns:a16="http://schemas.microsoft.com/office/drawing/2014/main" id="{1BA088B6-7DD7-9DDB-CC72-14E99FC61202}"/>
              </a:ext>
            </a:extLst>
          </p:cNvPr>
          <p:cNvSpPr txBox="1"/>
          <p:nvPr/>
        </p:nvSpPr>
        <p:spPr>
          <a:xfrm>
            <a:off x="8125810" y="5427983"/>
            <a:ext cx="1279561" cy="1200329"/>
          </a:xfrm>
          <a:prstGeom prst="rect">
            <a:avLst/>
          </a:prstGeom>
          <a:noFill/>
        </p:spPr>
        <p:txBody>
          <a:bodyPr wrap="square">
            <a:spAutoFit/>
          </a:bodyPr>
          <a:lstStyle/>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Layer 2: Carbon</a:t>
            </a:r>
          </a:p>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Share of emissions for each island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b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endParaRPr>
          </a:p>
        </p:txBody>
      </p:sp>
      <p:sp>
        <p:nvSpPr>
          <p:cNvPr id="24" name="TextBox 23">
            <a:extLst>
              <a:ext uri="{FF2B5EF4-FFF2-40B4-BE49-F238E27FC236}">
                <a16:creationId xmlns:a16="http://schemas.microsoft.com/office/drawing/2014/main" id="{4FCA68EE-B1FC-AEF2-34EE-24A0D2B6C02A}"/>
              </a:ext>
            </a:extLst>
          </p:cNvPr>
          <p:cNvSpPr txBox="1"/>
          <p:nvPr/>
        </p:nvSpPr>
        <p:spPr>
          <a:xfrm>
            <a:off x="10332754" y="5427983"/>
            <a:ext cx="1502599" cy="1015663"/>
          </a:xfrm>
          <a:prstGeom prst="rect">
            <a:avLst/>
          </a:prstGeom>
          <a:noFill/>
        </p:spPr>
        <p:txBody>
          <a:bodyPr wrap="square">
            <a:spAutoFit/>
          </a:bodyPr>
          <a:lstStyle/>
          <a:p>
            <a:pPr marL="0" marR="0" lvl="0" indent="0" algn="l" defTabSz="899816"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Layer 3: </a:t>
            </a:r>
            <a:b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b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rPr>
              <a:t>Systemic forces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Macro forces influencing how </a:t>
            </a:r>
            <a:b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the system works</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sym typeface="Graphik Light"/>
            </a:endParaRPr>
          </a:p>
        </p:txBody>
      </p:sp>
      <p:pic>
        <p:nvPicPr>
          <p:cNvPr id="25" name="Picture 24" descr="A few black and white clouds&#10;&#10;AI-generated content may be incorrect.">
            <a:extLst>
              <a:ext uri="{FF2B5EF4-FFF2-40B4-BE49-F238E27FC236}">
                <a16:creationId xmlns:a16="http://schemas.microsoft.com/office/drawing/2014/main" id="{4C2BAD09-03EC-8219-B709-1142247068EA}"/>
              </a:ext>
            </a:extLst>
          </p:cNvPr>
          <p:cNvPicPr>
            <a:picLocks noChangeAspect="1"/>
          </p:cNvPicPr>
          <p:nvPr/>
        </p:nvPicPr>
        <p:blipFill>
          <a:blip r:embed="rId4"/>
          <a:srcRect l="17487" r="16983"/>
          <a:stretch>
            <a:fillRect/>
          </a:stretch>
        </p:blipFill>
        <p:spPr>
          <a:xfrm>
            <a:off x="7168162" y="5530531"/>
            <a:ext cx="900632" cy="792859"/>
          </a:xfrm>
          <a:prstGeom prst="rect">
            <a:avLst/>
          </a:prstGeom>
        </p:spPr>
      </p:pic>
      <p:pic>
        <p:nvPicPr>
          <p:cNvPr id="26" name="Picture 25" descr="A group of white ghosts&#10;&#10;AI-generated content may be incorrect.">
            <a:extLst>
              <a:ext uri="{FF2B5EF4-FFF2-40B4-BE49-F238E27FC236}">
                <a16:creationId xmlns:a16="http://schemas.microsoft.com/office/drawing/2014/main" id="{8BE9371A-A9A1-A22D-81BA-05C05F4D05D3}"/>
              </a:ext>
            </a:extLst>
          </p:cNvPr>
          <p:cNvPicPr>
            <a:picLocks noChangeAspect="1"/>
          </p:cNvPicPr>
          <p:nvPr/>
        </p:nvPicPr>
        <p:blipFill>
          <a:blip r:embed="rId5"/>
          <a:stretch>
            <a:fillRect/>
          </a:stretch>
        </p:blipFill>
        <p:spPr>
          <a:xfrm>
            <a:off x="9333005" y="5549997"/>
            <a:ext cx="1141169" cy="658323"/>
          </a:xfrm>
          <a:prstGeom prst="rect">
            <a:avLst/>
          </a:prstGeom>
        </p:spPr>
      </p:pic>
      <p:sp>
        <p:nvSpPr>
          <p:cNvPr id="27" name="Rectangle 26">
            <a:extLst>
              <a:ext uri="{FF2B5EF4-FFF2-40B4-BE49-F238E27FC236}">
                <a16:creationId xmlns:a16="http://schemas.microsoft.com/office/drawing/2014/main" id="{BBB03221-89F3-BDD1-4F1A-A1A6CF6ED55B}"/>
              </a:ext>
            </a:extLst>
          </p:cNvPr>
          <p:cNvSpPr/>
          <p:nvPr/>
        </p:nvSpPr>
        <p:spPr>
          <a:xfrm flipH="1">
            <a:off x="4368248" y="5311863"/>
            <a:ext cx="2532560" cy="1232196"/>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black"/>
              </a:solidFill>
              <a:effectLst/>
              <a:uLnTx/>
              <a:uFillTx/>
              <a:latin typeface="HelveticaNeueLT Pro 55 Roman"/>
              <a:ea typeface="+mn-ea"/>
              <a:cs typeface="+mn-cs"/>
            </a:endParaRPr>
          </a:p>
        </p:txBody>
      </p:sp>
      <p:sp>
        <p:nvSpPr>
          <p:cNvPr id="5" name="Rounded Rectangle 4">
            <a:extLst>
              <a:ext uri="{FF2B5EF4-FFF2-40B4-BE49-F238E27FC236}">
                <a16:creationId xmlns:a16="http://schemas.microsoft.com/office/drawing/2014/main" id="{2AF7D5D4-6991-94A5-0F64-72630F51A68A}"/>
              </a:ext>
            </a:extLst>
          </p:cNvPr>
          <p:cNvSpPr/>
          <p:nvPr/>
        </p:nvSpPr>
        <p:spPr>
          <a:xfrm>
            <a:off x="10465022" y="212314"/>
            <a:ext cx="1466530" cy="413877"/>
          </a:xfrm>
          <a:prstGeom prst="roundRect">
            <a:avLst>
              <a:gd name="adj" fmla="val 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WORKSHOP 2</a:t>
            </a:r>
          </a:p>
        </p:txBody>
      </p:sp>
      <p:sp>
        <p:nvSpPr>
          <p:cNvPr id="6" name="Rectangle 5">
            <a:extLst>
              <a:ext uri="{FF2B5EF4-FFF2-40B4-BE49-F238E27FC236}">
                <a16:creationId xmlns:a16="http://schemas.microsoft.com/office/drawing/2014/main" id="{0E5E1B04-F810-70CF-9EF0-6D1EEE6B7BAF}"/>
              </a:ext>
            </a:extLst>
          </p:cNvPr>
          <p:cNvSpPr/>
          <p:nvPr/>
        </p:nvSpPr>
        <p:spPr>
          <a:xfrm>
            <a:off x="466725" y="291081"/>
            <a:ext cx="1223328" cy="256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INTRODUCTION</a:t>
            </a:r>
          </a:p>
        </p:txBody>
      </p:sp>
      <p:sp>
        <p:nvSpPr>
          <p:cNvPr id="7" name="Rectangle 6">
            <a:extLst>
              <a:ext uri="{FF2B5EF4-FFF2-40B4-BE49-F238E27FC236}">
                <a16:creationId xmlns:a16="http://schemas.microsoft.com/office/drawing/2014/main" id="{BC0EA14A-715C-8F2B-810A-D8E46419227B}"/>
              </a:ext>
            </a:extLst>
          </p:cNvPr>
          <p:cNvSpPr/>
          <p:nvPr/>
        </p:nvSpPr>
        <p:spPr>
          <a:xfrm>
            <a:off x="1790478" y="291081"/>
            <a:ext cx="1055851" cy="256344"/>
          </a:xfrm>
          <a:prstGeom prst="rect">
            <a:avLst/>
          </a:prstGeom>
          <a:solidFill>
            <a:srgbClr val="FFB7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BACKGROUND</a:t>
            </a:r>
          </a:p>
        </p:txBody>
      </p:sp>
      <p:sp>
        <p:nvSpPr>
          <p:cNvPr id="8" name="Rectangle 7">
            <a:extLst>
              <a:ext uri="{FF2B5EF4-FFF2-40B4-BE49-F238E27FC236}">
                <a16:creationId xmlns:a16="http://schemas.microsoft.com/office/drawing/2014/main" id="{8335072F-49ED-56D9-777B-033450C41F48}"/>
              </a:ext>
            </a:extLst>
          </p:cNvPr>
          <p:cNvSpPr/>
          <p:nvPr/>
        </p:nvSpPr>
        <p:spPr>
          <a:xfrm>
            <a:off x="2946754" y="291081"/>
            <a:ext cx="1055851" cy="25634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1</a:t>
            </a:r>
          </a:p>
        </p:txBody>
      </p:sp>
      <p:sp>
        <p:nvSpPr>
          <p:cNvPr id="9" name="Rectangle 8">
            <a:extLst>
              <a:ext uri="{FF2B5EF4-FFF2-40B4-BE49-F238E27FC236}">
                <a16:creationId xmlns:a16="http://schemas.microsoft.com/office/drawing/2014/main" id="{EEAC5E17-22CF-D6BC-C4A9-1DC0502777F7}"/>
              </a:ext>
            </a:extLst>
          </p:cNvPr>
          <p:cNvSpPr/>
          <p:nvPr/>
        </p:nvSpPr>
        <p:spPr>
          <a:xfrm>
            <a:off x="4103030"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2</a:t>
            </a:r>
          </a:p>
        </p:txBody>
      </p:sp>
      <p:sp>
        <p:nvSpPr>
          <p:cNvPr id="10" name="Rectangle 9">
            <a:extLst>
              <a:ext uri="{FF2B5EF4-FFF2-40B4-BE49-F238E27FC236}">
                <a16:creationId xmlns:a16="http://schemas.microsoft.com/office/drawing/2014/main" id="{F413FF4A-1510-A5A2-A7FD-29ED86D72195}"/>
              </a:ext>
            </a:extLst>
          </p:cNvPr>
          <p:cNvSpPr/>
          <p:nvPr/>
        </p:nvSpPr>
        <p:spPr>
          <a:xfrm>
            <a:off x="5259306"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3</a:t>
            </a:r>
          </a:p>
        </p:txBody>
      </p:sp>
      <p:sp>
        <p:nvSpPr>
          <p:cNvPr id="11" name="Rectangle 10">
            <a:extLst>
              <a:ext uri="{FF2B5EF4-FFF2-40B4-BE49-F238E27FC236}">
                <a16:creationId xmlns:a16="http://schemas.microsoft.com/office/drawing/2014/main" id="{DF66770A-5BC1-5E37-74DE-A41FFCA6D7E5}"/>
              </a:ext>
            </a:extLst>
          </p:cNvPr>
          <p:cNvSpPr/>
          <p:nvPr/>
        </p:nvSpPr>
        <p:spPr>
          <a:xfrm>
            <a:off x="6413736" y="291081"/>
            <a:ext cx="1055851"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EXERCISE 4</a:t>
            </a:r>
          </a:p>
        </p:txBody>
      </p:sp>
      <p:sp>
        <p:nvSpPr>
          <p:cNvPr id="12" name="Rectangle 11">
            <a:extLst>
              <a:ext uri="{FF2B5EF4-FFF2-40B4-BE49-F238E27FC236}">
                <a16:creationId xmlns:a16="http://schemas.microsoft.com/office/drawing/2014/main" id="{46D361FD-A7FC-48E5-1E29-DD96969C4053}"/>
              </a:ext>
            </a:extLst>
          </p:cNvPr>
          <p:cNvSpPr/>
          <p:nvPr/>
        </p:nvSpPr>
        <p:spPr>
          <a:xfrm>
            <a:off x="7568166" y="291081"/>
            <a:ext cx="811453" cy="25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10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WRAP UP</a:t>
            </a:r>
          </a:p>
        </p:txBody>
      </p:sp>
      <p:sp>
        <p:nvSpPr>
          <p:cNvPr id="2" name="Date Placeholder 2">
            <a:extLst>
              <a:ext uri="{FF2B5EF4-FFF2-40B4-BE49-F238E27FC236}">
                <a16:creationId xmlns:a16="http://schemas.microsoft.com/office/drawing/2014/main" id="{1E00EC96-CA5F-1B01-6A86-7ABDB5DD4B68}"/>
              </a:ext>
            </a:extLst>
          </p:cNvPr>
          <p:cNvSpPr>
            <a:spLocks noGrp="1"/>
          </p:cNvSpPr>
          <p:nvPr>
            <p:ph type="dt" sz="half" idx="10"/>
          </p:nvPr>
        </p:nvSpPr>
        <p:spPr>
          <a:xfrm>
            <a:off x="469394" y="6377803"/>
            <a:ext cx="1728000" cy="14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39" b="0" i="0" u="none" strike="noStrike" kern="1200" cap="none" spc="0" normalizeH="0" baseline="0" noProof="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rPr>
              <a:t>H&amp;M Foundation</a:t>
            </a:r>
            <a:endParaRPr kumimoji="0" lang="en-GB" sz="739" b="0" i="0" u="none" strike="noStrike" kern="1200" cap="none" spc="0" normalizeH="0" baseline="0" noProof="0" dirty="0">
              <a:ln>
                <a:noFill/>
              </a:ln>
              <a:solidFill>
                <a:prstClr val="black"/>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39246122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H&amp;M Foundation Master">
  <a:themeElements>
    <a:clrScheme name="H&amp;M Foundation">
      <a:dk1>
        <a:sysClr val="windowText" lastClr="000000"/>
      </a:dk1>
      <a:lt1>
        <a:srgbClr val="FFFFFF"/>
      </a:lt1>
      <a:dk2>
        <a:srgbClr val="646464"/>
      </a:dk2>
      <a:lt2>
        <a:srgbClr val="C8C8C8"/>
      </a:lt2>
      <a:accent1>
        <a:srgbClr val="FF624D"/>
      </a:accent1>
      <a:accent2>
        <a:srgbClr val="FF7B33"/>
      </a:accent2>
      <a:accent3>
        <a:srgbClr val="FFB7AE"/>
      </a:accent3>
      <a:accent4>
        <a:srgbClr val="DCBF9E"/>
      </a:accent4>
      <a:accent5>
        <a:srgbClr val="62A8E5"/>
      </a:accent5>
      <a:accent6>
        <a:srgbClr val="ADE4B5"/>
      </a:accent6>
      <a:hlink>
        <a:srgbClr val="3772C3"/>
      </a:hlink>
      <a:folHlink>
        <a:srgbClr val="62A8E5"/>
      </a:folHlink>
    </a:clrScheme>
    <a:fontScheme name="HM GCA">
      <a:majorFont>
        <a:latin typeface="HelveticaNeueLT Pro 55 Roman"/>
        <a:ea typeface=""/>
        <a:cs typeface=""/>
      </a:majorFont>
      <a:minorFont>
        <a:latin typeface="HelveticaNeueLT Pro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txDef>
      <a:spPr>
        <a:noFill/>
      </a:spPr>
      <a:bodyPr wrap="none" lIns="0" tIns="0" rIns="0" bIns="0" rtlCol="0">
        <a:spAutoFit/>
      </a:bodyPr>
      <a:lstStyle>
        <a:defPPr algn="l">
          <a:defRPr sz="1200" dirty="0" err="1" smtClean="0">
            <a:latin typeface="Arial" panose="020B0604020202020204" pitchFamily="34" charset="0"/>
            <a:ea typeface="Helvetica Neue" panose="02000503000000020004" pitchFamily="2" charset="0"/>
            <a:cs typeface="Arial" panose="020B0604020202020204" pitchFamily="34" charset="0"/>
          </a:defRPr>
        </a:defPPr>
      </a:lstStyle>
    </a:txDef>
  </a:objectDefaults>
  <a:extraClrSchemeLst/>
  <a:custClrLst>
    <a:custClr name="GCA Blue">
      <a:srgbClr val="004DFF"/>
    </a:custClr>
    <a:custClr name="Blue 1">
      <a:srgbClr val="3772C3"/>
    </a:custClr>
    <a:custClr name="Blue 2">
      <a:srgbClr val="62A8E5"/>
    </a:custClr>
    <a:custClr name="Blue 3">
      <a:srgbClr val="A6D9F6"/>
    </a:custClr>
    <a:custClr name="Green 1">
      <a:srgbClr val="51A16F"/>
    </a:custClr>
    <a:custClr name="Green 2">
      <a:srgbClr val="75BC82"/>
    </a:custClr>
    <a:custClr name="Green 3">
      <a:srgbClr val="93D899"/>
    </a:custClr>
    <a:custClr name="Green 4 (Secondary)">
      <a:srgbClr val="ADE4B5"/>
    </a:custClr>
    <a:custClr>
      <a:srgbClr val="FFFFFF"/>
    </a:custClr>
    <a:custClr>
      <a:srgbClr val="FFFFFF"/>
    </a:custClr>
    <a:custClr name="Brown 1">
      <a:srgbClr val="C8926D"/>
    </a:custClr>
    <a:custClr name="Brown 2 (Secondary)">
      <a:srgbClr val="DCBF9E"/>
    </a:custClr>
    <a:custClr name="Orange 1">
      <a:srgbClr val="FF7B33"/>
    </a:custClr>
    <a:custClr name="Orange 2">
      <a:srgbClr val="FFAB4E"/>
    </a:custClr>
    <a:custClr name="Black">
      <a:srgbClr val="000000"/>
    </a:custClr>
    <a:custClr name="Grey 1">
      <a:srgbClr val="646464"/>
    </a:custClr>
    <a:custClr name="Grey 2">
      <a:srgbClr val="969696"/>
    </a:custClr>
    <a:custClr name="Grey 3">
      <a:srgbClr val="C8C8C8"/>
    </a:custClr>
    <a:custClr>
      <a:srgbClr val="FFFFFF"/>
    </a:custClr>
    <a:custClr>
      <a:srgbClr val="FFFFFF"/>
    </a:custClr>
  </a:custClrLst>
  <a:extLst>
    <a:ext uri="{05A4C25C-085E-4340-85A3-A5531E510DB2}">
      <thm15:themeFamily xmlns:thm15="http://schemas.microsoft.com/office/thememl/2012/main" name="Presentation10" id="{6E40CFE6-37BA-B643-8601-193EE4395D05}" vid="{A4C7302D-66D3-0D4B-9BC5-2C34343139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EEB2C511FC374CB454C898B70FADF9" ma:contentTypeVersion="19" ma:contentTypeDescription="Create a new document." ma:contentTypeScope="" ma:versionID="686408b6606fb74e4bc9127eef0442b5">
  <xsd:schema xmlns:xsd="http://www.w3.org/2001/XMLSchema" xmlns:xs="http://www.w3.org/2001/XMLSchema" xmlns:p="http://schemas.microsoft.com/office/2006/metadata/properties" xmlns:ns2="cfde5a47-0011-4c0b-91a0-ab42213180c6" xmlns:ns3="7e356de1-33b9-4abc-a64a-b33d42bc79c5" targetNamespace="http://schemas.microsoft.com/office/2006/metadata/properties" ma:root="true" ma:fieldsID="8fc14160d9b1d249ab4366ca9afde071" ns2:_="" ns3:_="">
    <xsd:import namespace="cfde5a47-0011-4c0b-91a0-ab42213180c6"/>
    <xsd:import namespace="7e356de1-33b9-4abc-a64a-b33d42bc79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de5a47-0011-4c0b-91a0-ab42213180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1ee6fe1-2a84-43d9-988b-1a4212e439f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356de1-33b9-4abc-a64a-b33d42bc79c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9e6f3cc-cede-4d5c-a21a-ccc230357fa5}" ma:internalName="TaxCatchAll" ma:showField="CatchAllData" ma:web="7e356de1-33b9-4abc-a64a-b33d42bc79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fde5a47-0011-4c0b-91a0-ab42213180c6">
      <Terms xmlns="http://schemas.microsoft.com/office/infopath/2007/PartnerControls"/>
    </lcf76f155ced4ddcb4097134ff3c332f>
    <TaxCatchAll xmlns="7e356de1-33b9-4abc-a64a-b33d42bc79c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AA973C-5509-4F40-9591-DEA0F3FD66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de5a47-0011-4c0b-91a0-ab42213180c6"/>
    <ds:schemaRef ds:uri="7e356de1-33b9-4abc-a64a-b33d42bc79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C142E8-5905-4F31-AE8D-D51062138BC5}">
  <ds:schemaRefs>
    <ds:schemaRef ds:uri="http://schemas.microsoft.com/office/2006/metadata/properties"/>
    <ds:schemaRef ds:uri="http://schemas.microsoft.com/office/infopath/2007/PartnerControls"/>
    <ds:schemaRef ds:uri="cfde5a47-0011-4c0b-91a0-ab42213180c6"/>
    <ds:schemaRef ds:uri="7e356de1-33b9-4abc-a64a-b33d42bc79c5"/>
  </ds:schemaRefs>
</ds:datastoreItem>
</file>

<file path=customXml/itemProps3.xml><?xml version="1.0" encoding="utf-8"?>
<ds:datastoreItem xmlns:ds="http://schemas.openxmlformats.org/officeDocument/2006/customXml" ds:itemID="{61ED29A9-5CD4-4A5F-9C66-EDF1DD1903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3313</Words>
  <Application>Microsoft Office PowerPoint</Application>
  <PresentationFormat>Widescreen</PresentationFormat>
  <Paragraphs>457</Paragraphs>
  <Slides>22</Slides>
  <Notes>1</Notes>
  <HiddenSlides>3</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1_H&amp;M Foundation Master</vt:lpstr>
      <vt:lpstr>Executive summary: System Map presentation material</vt:lpstr>
      <vt:lpstr>Internal facilitator guide: Overview presentation approach</vt:lpstr>
      <vt:lpstr>Internal facilitator guide: Overview of workshop agenda</vt:lpstr>
      <vt:lpstr>PowerPoint Presentation</vt:lpstr>
      <vt:lpstr>Agenda</vt:lpstr>
      <vt:lpstr>Now that we have gone through the map, get more familiar with it and with your place in the system </vt:lpstr>
      <vt:lpstr>The purpose of this session is to understand the systemic forces  and opportunities for impact</vt:lpstr>
      <vt:lpstr>Principles for the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7</cp:revision>
  <dcterms:created xsi:type="dcterms:W3CDTF">2026-01-16T11:47:33Z</dcterms:created>
  <dcterms:modified xsi:type="dcterms:W3CDTF">2026-03-13T08:37:09Z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0x01010015EEB2C511FC374CB454C898B70FADF9</vt:lpwstr>
  </property>
  <property fmtid="{D5CDD505-2E9C-101B-9397-08002B2CF9AE}" pid="3" name="MediaServiceImageTags">
    <vt:lpwstr/>
  </property>
  <property fmtid="{D5CDD505-2E9C-101B-9397-08002B2CF9AE}" pid="4" name="MSIP_Label_639811f9-0be2-4bb6-b43f-eb3ef57dd5c4_Enabled">
    <vt:lpwstr>true</vt:lpwstr>
  </property>
  <property fmtid="{D5CDD505-2E9C-101B-9397-08002B2CF9AE}" pid="5" name="MSIP_Label_639811f9-0be2-4bb6-b43f-eb3ef57dd5c4_SetDate">
    <vt:lpwstr>2026-03-13T08:36:50Z</vt:lpwstr>
  </property>
  <property fmtid="{D5CDD505-2E9C-101B-9397-08002B2CF9AE}" pid="6" name="MSIP_Label_639811f9-0be2-4bb6-b43f-eb3ef57dd5c4_Method">
    <vt:lpwstr>Standard</vt:lpwstr>
  </property>
  <property fmtid="{D5CDD505-2E9C-101B-9397-08002B2CF9AE}" pid="7" name="MSIP_Label_639811f9-0be2-4bb6-b43f-eb3ef57dd5c4_Name">
    <vt:lpwstr>IDM - Internal</vt:lpwstr>
  </property>
  <property fmtid="{D5CDD505-2E9C-101B-9397-08002B2CF9AE}" pid="8" name="MSIP_Label_639811f9-0be2-4bb6-b43f-eb3ef57dd5c4_SiteId">
    <vt:lpwstr>30f52344-4663-4c2e-bab3-61bf24ebbed8</vt:lpwstr>
  </property>
  <property fmtid="{D5CDD505-2E9C-101B-9397-08002B2CF9AE}" pid="9" name="MSIP_Label_639811f9-0be2-4bb6-b43f-eb3ef57dd5c4_ActionId">
    <vt:lpwstr>4e7743f7-0789-4179-8bd4-01cbbc16db7d</vt:lpwstr>
  </property>
  <property fmtid="{D5CDD505-2E9C-101B-9397-08002B2CF9AE}" pid="10" name="MSIP_Label_639811f9-0be2-4bb6-b43f-eb3ef57dd5c4_ContentBits">
    <vt:lpwstr>0</vt:lpwstr>
  </property>
  <property fmtid="{D5CDD505-2E9C-101B-9397-08002B2CF9AE}" pid="11" name="MSIP_Label_639811f9-0be2-4bb6-b43f-eb3ef57dd5c4_Tag">
    <vt:lpwstr>10, 3, 0, 2</vt:lpwstr>
  </property>
</Properties>
</file>