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sldIdLst>
    <p:sldId id="435" r:id="rId5"/>
    <p:sldId id="436" r:id="rId6"/>
    <p:sldId id="437" r:id="rId7"/>
    <p:sldId id="404" r:id="rId8"/>
    <p:sldId id="405" r:id="rId9"/>
    <p:sldId id="406" r:id="rId10"/>
    <p:sldId id="407" r:id="rId11"/>
    <p:sldId id="408" r:id="rId12"/>
    <p:sldId id="409" r:id="rId13"/>
    <p:sldId id="410" r:id="rId14"/>
    <p:sldId id="411" r:id="rId15"/>
    <p:sldId id="424" r:id="rId16"/>
    <p:sldId id="412" r:id="rId17"/>
    <p:sldId id="413" r:id="rId18"/>
    <p:sldId id="414" r:id="rId19"/>
    <p:sldId id="415" r:id="rId20"/>
    <p:sldId id="416" r:id="rId21"/>
    <p:sldId id="417" r:id="rId22"/>
    <p:sldId id="418" r:id="rId23"/>
    <p:sldId id="419" r:id="rId24"/>
    <p:sldId id="420" r:id="rId25"/>
    <p:sldId id="42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cilitator Notes" id="{CFC377BF-3E8E-4C41-91E3-1F938302E0B7}">
          <p14:sldIdLst>
            <p14:sldId id="435"/>
            <p14:sldId id="436"/>
            <p14:sldId id="437"/>
          </p14:sldIdLst>
        </p14:section>
        <p14:section name="Workshop 3" id="{731A3DCA-2D29-D049-8085-ED7790DA9CF5}">
          <p14:sldIdLst>
            <p14:sldId id="404"/>
            <p14:sldId id="405"/>
            <p14:sldId id="406"/>
            <p14:sldId id="407"/>
            <p14:sldId id="408"/>
            <p14:sldId id="409"/>
            <p14:sldId id="410"/>
            <p14:sldId id="411"/>
            <p14:sldId id="424"/>
            <p14:sldId id="412"/>
            <p14:sldId id="413"/>
            <p14:sldId id="414"/>
            <p14:sldId id="415"/>
            <p14:sldId id="416"/>
            <p14:sldId id="417"/>
            <p14:sldId id="418"/>
            <p14:sldId id="419"/>
            <p14:sldId id="420"/>
            <p14:sldId id="4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A27A68-D7D3-7097-5B91-866465E1ED2F}" v="10" dt="2026-03-13T08:37:41.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p:scale>
          <a:sx n="70" d="100"/>
          <a:sy n="70" d="100"/>
        </p:scale>
        <p:origin x="2720" y="1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ic Jasmina (Group Head Office: H&amp;M Foundation)" userId="S::jasmina.i@hmfoundation.com::91c19d57-b048-41ef-b3ea-9dbc3ea8bd17" providerId="AD" clId="Web-{2EA27A68-D7D3-7097-5B91-866465E1ED2F}"/>
    <pc:docChg chg="mod modSld">
      <pc:chgData name="Ilic Jasmina (Group Head Office: H&amp;M Foundation)" userId="S::jasmina.i@hmfoundation.com::91c19d57-b048-41ef-b3ea-9dbc3ea8bd17" providerId="AD" clId="Web-{2EA27A68-D7D3-7097-5B91-866465E1ED2F}" dt="2026-03-13T08:37:38.478" v="8" actId="20577"/>
      <pc:docMkLst>
        <pc:docMk/>
      </pc:docMkLst>
      <pc:sldChg chg="modSp">
        <pc:chgData name="Ilic Jasmina (Group Head Office: H&amp;M Foundation)" userId="S::jasmina.i@hmfoundation.com::91c19d57-b048-41ef-b3ea-9dbc3ea8bd17" providerId="AD" clId="Web-{2EA27A68-D7D3-7097-5B91-866465E1ED2F}" dt="2026-03-13T08:37:38.478" v="8" actId="20577"/>
        <pc:sldMkLst>
          <pc:docMk/>
          <pc:sldMk cId="185578688" sldId="418"/>
        </pc:sldMkLst>
        <pc:spChg chg="mod">
          <ac:chgData name="Ilic Jasmina (Group Head Office: H&amp;M Foundation)" userId="S::jasmina.i@hmfoundation.com::91c19d57-b048-41ef-b3ea-9dbc3ea8bd17" providerId="AD" clId="Web-{2EA27A68-D7D3-7097-5B91-866465E1ED2F}" dt="2026-03-13T08:37:38.478" v="8" actId="20577"/>
          <ac:spMkLst>
            <pc:docMk/>
            <pc:sldMk cId="185578688" sldId="418"/>
            <ac:spMk id="20" creationId="{0E61B23B-8338-74E3-0D80-2740DC0D057B}"/>
          </ac:spMkLst>
        </pc:spChg>
      </pc:sldChg>
      <pc:sldChg chg="modSp">
        <pc:chgData name="Ilic Jasmina (Group Head Office: H&amp;M Foundation)" userId="S::jasmina.i@hmfoundation.com::91c19d57-b048-41ef-b3ea-9dbc3ea8bd17" providerId="AD" clId="Web-{2EA27A68-D7D3-7097-5B91-866465E1ED2F}" dt="2026-03-13T08:37:27.665" v="3" actId="20577"/>
        <pc:sldMkLst>
          <pc:docMk/>
          <pc:sldMk cId="3870963569" sldId="435"/>
        </pc:sldMkLst>
        <pc:spChg chg="mod">
          <ac:chgData name="Ilic Jasmina (Group Head Office: H&amp;M Foundation)" userId="S::jasmina.i@hmfoundation.com::91c19d57-b048-41ef-b3ea-9dbc3ea8bd17" providerId="AD" clId="Web-{2EA27A68-D7D3-7097-5B91-866465E1ED2F}" dt="2026-03-13T08:37:27.665" v="3" actId="20577"/>
          <ac:spMkLst>
            <pc:docMk/>
            <pc:sldMk cId="3870963569" sldId="435"/>
            <ac:spMk id="66" creationId="{66FC2071-C865-CF79-2622-85449E7D02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44660-1D91-FB42-AB97-0A35BAF3B200}" type="datetimeFigureOut">
              <a:rPr lang="en-GB" smtClean="0"/>
              <a:t>13/03/2026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87251-64CB-6848-B0BC-6B1A0BCB3081}" type="slidenum">
              <a:rPr lang="en-GB" smtClean="0"/>
              <a:t>‹#›</a:t>
            </a:fld>
            <a:endParaRPr lang="en-GB"/>
          </a:p>
        </p:txBody>
      </p:sp>
    </p:spTree>
    <p:extLst>
      <p:ext uri="{BB962C8B-B14F-4D97-AF65-F5344CB8AC3E}">
        <p14:creationId xmlns:p14="http://schemas.microsoft.com/office/powerpoint/2010/main" val="83318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BE9B1-CA6C-084A-A420-D59B6A8D1AD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5420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A7F7325-ABF1-4550-9623-AFBC107C6776}"/>
              </a:ext>
            </a:extLst>
          </p:cNvPr>
          <p:cNvSpPr>
            <a:spLocks noGrp="1"/>
          </p:cNvSpPr>
          <p:nvPr>
            <p:ph type="pic" sz="quarter" idx="13" hasCustomPrompt="1"/>
          </p:nvPr>
        </p:nvSpPr>
        <p:spPr>
          <a:xfrm>
            <a:off x="0" y="0"/>
            <a:ext cx="12192000" cy="6858000"/>
          </a:xfrm>
        </p:spPr>
        <p:txBody>
          <a:bodyPr lIns="180000" tIns="180000"/>
          <a:lstStyle>
            <a:lvl1pPr marL="0" indent="0">
              <a:buNone/>
              <a:defRPr/>
            </a:lvl1pPr>
          </a:lstStyle>
          <a:p>
            <a:r>
              <a:rPr lang="en-GB" dirty="0"/>
              <a:t>Click here and go to Insert – Pictures – This device. Choose a background image for this layout.</a:t>
            </a:r>
          </a:p>
        </p:txBody>
      </p:sp>
      <p:sp>
        <p:nvSpPr>
          <p:cNvPr id="2" name="Title 1">
            <a:extLst>
              <a:ext uri="{FF2B5EF4-FFF2-40B4-BE49-F238E27FC236}">
                <a16:creationId xmlns:a16="http://schemas.microsoft.com/office/drawing/2014/main" id="{1316FEC6-A2C5-4CD2-8A53-694D1AB3EB9F}"/>
              </a:ext>
            </a:extLst>
          </p:cNvPr>
          <p:cNvSpPr>
            <a:spLocks noGrp="1"/>
          </p:cNvSpPr>
          <p:nvPr>
            <p:ph type="title"/>
          </p:nvPr>
        </p:nvSpPr>
        <p:spPr/>
        <p:txBody>
          <a:bodyPr/>
          <a:lstStyle>
            <a:lvl1pPr>
              <a:defRPr sz="3446"/>
            </a:lvl1pPr>
          </a:lstStyle>
          <a:p>
            <a:r>
              <a:rPr lang="en-GB" dirty="0"/>
              <a:t>Click to edit Master title style</a:t>
            </a:r>
          </a:p>
        </p:txBody>
      </p:sp>
      <p:sp>
        <p:nvSpPr>
          <p:cNvPr id="4" name="Date Placeholder 3">
            <a:extLst>
              <a:ext uri="{FF2B5EF4-FFF2-40B4-BE49-F238E27FC236}">
                <a16:creationId xmlns:a16="http://schemas.microsoft.com/office/drawing/2014/main" id="{935EDABA-3A42-4CC9-8392-AA715F3F8FD1}"/>
              </a:ext>
            </a:extLst>
          </p:cNvPr>
          <p:cNvSpPr>
            <a:spLocks noGrp="1"/>
          </p:cNvSpPr>
          <p:nvPr>
            <p:ph type="dt" sz="half" idx="10"/>
          </p:nvPr>
        </p:nvSpPr>
        <p:spPr/>
        <p:txBody>
          <a:bodyPr/>
          <a:lstStyle/>
          <a:p>
            <a:r>
              <a:rPr lang="en-GB" dirty="0"/>
              <a:t>H&amp;M Foundation</a:t>
            </a:r>
          </a:p>
        </p:txBody>
      </p:sp>
      <p:sp>
        <p:nvSpPr>
          <p:cNvPr id="5" name="Footer Placeholder 4">
            <a:extLst>
              <a:ext uri="{FF2B5EF4-FFF2-40B4-BE49-F238E27FC236}">
                <a16:creationId xmlns:a16="http://schemas.microsoft.com/office/drawing/2014/main" id="{40AE1FBD-0B0D-4DC2-B57B-494E93DAABC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5E8BA3-5F1B-4C21-83AB-6D65448027EF}"/>
              </a:ext>
            </a:extLst>
          </p:cNvPr>
          <p:cNvSpPr>
            <a:spLocks noGrp="1"/>
          </p:cNvSpPr>
          <p:nvPr>
            <p:ph type="sldNum" sz="quarter" idx="12"/>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426061891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 picture white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00B1567-3D1C-4B36-B3CB-E079F1E38156}"/>
              </a:ext>
            </a:extLst>
          </p:cNvPr>
          <p:cNvSpPr>
            <a:spLocks noGrp="1"/>
          </p:cNvSpPr>
          <p:nvPr>
            <p:ph type="pic" sz="quarter" idx="13"/>
          </p:nvPr>
        </p:nvSpPr>
        <p:spPr>
          <a:xfrm>
            <a:off x="0" y="1"/>
            <a:ext cx="12192000" cy="6857999"/>
          </a:xfrm>
        </p:spPr>
        <p:txBody>
          <a:bodyPr lIns="180000" tIns="180000"/>
          <a:lstStyle>
            <a:lvl1pPr marL="0" indent="0" algn="l">
              <a:buNone/>
              <a:defRPr sz="1477">
                <a:solidFill>
                  <a:schemeClr val="tx1"/>
                </a:solidFill>
              </a:defRPr>
            </a:lvl1pPr>
          </a:lstStyle>
          <a:p>
            <a:r>
              <a:rPr lang="en-GB" dirty="0"/>
              <a:t>Click icon to add picture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lvl1pPr>
              <a:defRPr>
                <a:solidFill>
                  <a:schemeClr val="bg1"/>
                </a:solidFill>
              </a:defRPr>
            </a:lvl1p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lvl1pPr>
              <a:defRPr>
                <a:solidFill>
                  <a:schemeClr val="bg1"/>
                </a:solidFill>
              </a:defRPr>
            </a:lvl1p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lvl1pPr>
              <a:defRPr>
                <a:solidFill>
                  <a:schemeClr val="bg1"/>
                </a:solidFill>
              </a:defRPr>
            </a:lvl1pPr>
          </a:lstStyle>
          <a:p>
            <a:fld id="{0B1617BE-BA58-4B59-88D5-A8C7B239E913}" type="slidenum">
              <a:rPr lang="en-GB" smtClean="0"/>
              <a:pPr/>
              <a:t>‹#›</a:t>
            </a:fld>
            <a:endParaRPr lang="en-GB" dirty="0"/>
          </a:p>
        </p:txBody>
      </p:sp>
      <p:sp>
        <p:nvSpPr>
          <p:cNvPr id="3" name="Title 2">
            <a:extLst>
              <a:ext uri="{FF2B5EF4-FFF2-40B4-BE49-F238E27FC236}">
                <a16:creationId xmlns:a16="http://schemas.microsoft.com/office/drawing/2014/main" id="{D70B7CEC-C3DF-46F2-B8BA-48DC6A53F417}"/>
              </a:ext>
            </a:extLst>
          </p:cNvPr>
          <p:cNvSpPr>
            <a:spLocks noGrp="1"/>
          </p:cNvSpPr>
          <p:nvPr>
            <p:ph type="title"/>
          </p:nvPr>
        </p:nvSpPr>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331444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36C9-FAA2-4693-BEA5-06B225832D98}"/>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95FC8D03-3E59-4FE1-9DD3-70CE68840535}"/>
              </a:ext>
            </a:extLst>
          </p:cNvPr>
          <p:cNvSpPr>
            <a:spLocks noGrp="1"/>
          </p:cNvSpPr>
          <p:nvPr>
            <p:ph type="dt" sz="half" idx="10"/>
          </p:nvPr>
        </p:nvSpPr>
        <p:spPr/>
        <p:txBody>
          <a:bodyPr/>
          <a:lstStyle>
            <a:lvl1pPr algn="l">
              <a:defRPr/>
            </a:lvl1pPr>
          </a:lstStyle>
          <a:p>
            <a:r>
              <a:rPr lang="en-GB" dirty="0"/>
              <a:t>H&amp;M Foundation</a:t>
            </a:r>
          </a:p>
        </p:txBody>
      </p:sp>
      <p:sp>
        <p:nvSpPr>
          <p:cNvPr id="4" name="Slide Number Placeholder 3">
            <a:extLst>
              <a:ext uri="{FF2B5EF4-FFF2-40B4-BE49-F238E27FC236}">
                <a16:creationId xmlns:a16="http://schemas.microsoft.com/office/drawing/2014/main" id="{BCE5B4B0-FBF1-47E6-832C-ACA9269AA9B1}"/>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605D19E7-EB07-4F46-9B2A-2E5211656701}"/>
              </a:ext>
            </a:extLst>
          </p:cNvPr>
          <p:cNvSpPr>
            <a:spLocks noGrp="1"/>
          </p:cNvSpPr>
          <p:nvPr>
            <p:ph type="ftr" sz="quarter" idx="12"/>
          </p:nvPr>
        </p:nvSpPr>
        <p:spPr/>
        <p:txBody>
          <a:bodyPr/>
          <a:lstStyle/>
          <a:p>
            <a:endParaRPr lang="en-GB" dirty="0"/>
          </a:p>
        </p:txBody>
      </p:sp>
      <p:sp>
        <p:nvSpPr>
          <p:cNvPr id="8" name="Text Placeholder 7">
            <a:extLst>
              <a:ext uri="{FF2B5EF4-FFF2-40B4-BE49-F238E27FC236}">
                <a16:creationId xmlns:a16="http://schemas.microsoft.com/office/drawing/2014/main" id="{F9D26951-CFE3-4F86-9DE3-91790FE66D0E}"/>
              </a:ext>
            </a:extLst>
          </p:cNvPr>
          <p:cNvSpPr>
            <a:spLocks noGrp="1"/>
          </p:cNvSpPr>
          <p:nvPr>
            <p:ph type="body" sz="quarter" idx="14"/>
          </p:nvPr>
        </p:nvSpPr>
        <p:spPr>
          <a:xfrm>
            <a:off x="469392" y="1782503"/>
            <a:ext cx="11232000" cy="4356000"/>
          </a:xfrm>
        </p:spPr>
        <p:txBody>
          <a:bodyPr numCol="3"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071087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36C9-FAA2-4693-BEA5-06B225832D98}"/>
              </a:ext>
            </a:extLst>
          </p:cNvPr>
          <p:cNvSpPr>
            <a:spLocks noGrp="1"/>
          </p:cNvSpPr>
          <p:nvPr>
            <p:ph type="title"/>
          </p:nvPr>
        </p:nvSpPr>
        <p:spPr/>
        <p:txBody>
          <a:bodyPr/>
          <a:lstStyle/>
          <a:p>
            <a:r>
              <a:rPr lang="en-GB" dirty="0"/>
              <a:t>Click to edit Master title style</a:t>
            </a:r>
          </a:p>
        </p:txBody>
      </p:sp>
      <p:sp>
        <p:nvSpPr>
          <p:cNvPr id="6" name="Date Placeholder 5">
            <a:extLst>
              <a:ext uri="{FF2B5EF4-FFF2-40B4-BE49-F238E27FC236}">
                <a16:creationId xmlns:a16="http://schemas.microsoft.com/office/drawing/2014/main" id="{43B0FF3A-F836-400F-8DA3-9F45A3C17BE9}"/>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BB34971F-9C4F-4A9F-B59D-034913DA0356}"/>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F3750529-6E5C-48F6-BB19-50DF48F69CBE}"/>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10" name="Text Placeholder 7">
            <a:extLst>
              <a:ext uri="{FF2B5EF4-FFF2-40B4-BE49-F238E27FC236}">
                <a16:creationId xmlns:a16="http://schemas.microsoft.com/office/drawing/2014/main" id="{7E0836F1-505E-4F9D-8C58-533A323B5139}"/>
              </a:ext>
            </a:extLst>
          </p:cNvPr>
          <p:cNvSpPr>
            <a:spLocks noGrp="1"/>
          </p:cNvSpPr>
          <p:nvPr>
            <p:ph type="body" sz="quarter" idx="17"/>
          </p:nvPr>
        </p:nvSpPr>
        <p:spPr>
          <a:xfrm>
            <a:off x="469392" y="1782503"/>
            <a:ext cx="11232000" cy="4356000"/>
          </a:xfrm>
        </p:spPr>
        <p:txBody>
          <a:bodyPr numCol="3"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773671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Imag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563160-8BD8-4BF9-AD44-57EC35677F92}"/>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C21C0569-6631-4CCF-8D02-DB53FFE2712F}"/>
              </a:ext>
            </a:extLst>
          </p:cNvPr>
          <p:cNvSpPr>
            <a:spLocks noGrp="1"/>
          </p:cNvSpPr>
          <p:nvPr>
            <p:ph type="dt" sz="half" idx="14"/>
          </p:nvPr>
        </p:nvSpPr>
        <p:spPr/>
        <p:txBody>
          <a:bodyPr/>
          <a:lstStyle/>
          <a:p>
            <a:r>
              <a:rPr lang="en-GB" dirty="0"/>
              <a:t>H&amp;M Foundation</a:t>
            </a:r>
          </a:p>
        </p:txBody>
      </p:sp>
      <p:sp>
        <p:nvSpPr>
          <p:cNvPr id="9" name="Footer Placeholder 8">
            <a:extLst>
              <a:ext uri="{FF2B5EF4-FFF2-40B4-BE49-F238E27FC236}">
                <a16:creationId xmlns:a16="http://schemas.microsoft.com/office/drawing/2014/main" id="{971B24F6-F838-4ECE-B9ED-25F4C6C40BDD}"/>
              </a:ext>
            </a:extLst>
          </p:cNvPr>
          <p:cNvSpPr>
            <a:spLocks noGrp="1"/>
          </p:cNvSpPr>
          <p:nvPr>
            <p:ph type="ftr" sz="quarter" idx="15"/>
          </p:nvPr>
        </p:nvSpPr>
        <p:spPr/>
        <p:txBody>
          <a:bodyPr/>
          <a:lstStyle/>
          <a:p>
            <a:endParaRPr lang="en-GB" dirty="0"/>
          </a:p>
        </p:txBody>
      </p:sp>
      <p:sp>
        <p:nvSpPr>
          <p:cNvPr id="11" name="Slide Number Placeholder 10">
            <a:extLst>
              <a:ext uri="{FF2B5EF4-FFF2-40B4-BE49-F238E27FC236}">
                <a16:creationId xmlns:a16="http://schemas.microsoft.com/office/drawing/2014/main" id="{30094D68-81AA-4483-A3B3-989D517EE3DF}"/>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Picture Placeholder 3">
            <a:extLst>
              <a:ext uri="{FF2B5EF4-FFF2-40B4-BE49-F238E27FC236}">
                <a16:creationId xmlns:a16="http://schemas.microsoft.com/office/drawing/2014/main" id="{5EBB78E2-4686-482F-A295-4F2AB23EB2E2}"/>
              </a:ext>
            </a:extLst>
          </p:cNvPr>
          <p:cNvSpPr>
            <a:spLocks noGrp="1"/>
          </p:cNvSpPr>
          <p:nvPr>
            <p:ph type="pic" sz="quarter" idx="18"/>
          </p:nvPr>
        </p:nvSpPr>
        <p:spPr>
          <a:xfrm>
            <a:off x="8196588" y="1777838"/>
            <a:ext cx="3528000" cy="4359437"/>
          </a:xfrm>
        </p:spPr>
        <p:txBody>
          <a:bodyPr lIns="180000" tIns="180000"/>
          <a:lstStyle>
            <a:lvl1pPr>
              <a:buNone/>
              <a:defRPr/>
            </a:lvl1pPr>
          </a:lstStyle>
          <a:p>
            <a:r>
              <a:rPr lang="en-GB" dirty="0"/>
              <a:t>Click icon to add picture</a:t>
            </a:r>
          </a:p>
        </p:txBody>
      </p:sp>
      <p:sp>
        <p:nvSpPr>
          <p:cNvPr id="5" name="Text Placeholder 4">
            <a:extLst>
              <a:ext uri="{FF2B5EF4-FFF2-40B4-BE49-F238E27FC236}">
                <a16:creationId xmlns:a16="http://schemas.microsoft.com/office/drawing/2014/main" id="{4B05EF3B-0A64-42DC-9B03-39577CA8EC51}"/>
              </a:ext>
            </a:extLst>
          </p:cNvPr>
          <p:cNvSpPr>
            <a:spLocks noGrp="1"/>
          </p:cNvSpPr>
          <p:nvPr>
            <p:ph type="body" sz="quarter" idx="19"/>
          </p:nvPr>
        </p:nvSpPr>
        <p:spPr>
          <a:xfrm>
            <a:off x="469392" y="1782504"/>
            <a:ext cx="7441120" cy="4354771"/>
          </a:xfrm>
        </p:spPr>
        <p:txBody>
          <a:bodyPr numCol="2"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339033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574675"/>
            <a:ext cx="3600000" cy="2988000"/>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4279900" y="574675"/>
            <a:ext cx="3600000" cy="2988000"/>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8104188" y="574675"/>
            <a:ext cx="3600000" cy="2988000"/>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3805238"/>
            <a:ext cx="360045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4279900" y="3805238"/>
            <a:ext cx="360045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8091488" y="3805238"/>
            <a:ext cx="3600450" cy="324000"/>
          </a:xfrm>
        </p:spPr>
        <p:txBody>
          <a:bodyPr/>
          <a:lstStyle>
            <a:lvl1pPr marL="0" indent="0">
              <a:buNone/>
              <a:defRPr sz="1477"/>
            </a:lvl1pPr>
          </a:lstStyle>
          <a:p>
            <a:pPr lvl="0"/>
            <a:r>
              <a:rPr lang="en-GB" dirty="0"/>
              <a:t>Click to edit Master text styles</a:t>
            </a:r>
          </a:p>
        </p:txBody>
      </p:sp>
      <p:sp>
        <p:nvSpPr>
          <p:cNvPr id="2" name="Date Placeholder 1">
            <a:extLst>
              <a:ext uri="{FF2B5EF4-FFF2-40B4-BE49-F238E27FC236}">
                <a16:creationId xmlns:a16="http://schemas.microsoft.com/office/drawing/2014/main" id="{1439F43E-7CFF-4C1E-ACC3-97D42221B097}"/>
              </a:ext>
            </a:extLst>
          </p:cNvPr>
          <p:cNvSpPr>
            <a:spLocks noGrp="1"/>
          </p:cNvSpPr>
          <p:nvPr>
            <p:ph type="dt" sz="half" idx="22"/>
          </p:nvPr>
        </p:nvSpPr>
        <p:spPr/>
        <p:txBody>
          <a:bodyPr/>
          <a:lstStyle/>
          <a:p>
            <a:r>
              <a:rPr lang="en-GB" dirty="0"/>
              <a:t>H&amp;M Foundation</a:t>
            </a:r>
          </a:p>
        </p:txBody>
      </p:sp>
      <p:sp>
        <p:nvSpPr>
          <p:cNvPr id="6" name="Footer Placeholder 5">
            <a:extLst>
              <a:ext uri="{FF2B5EF4-FFF2-40B4-BE49-F238E27FC236}">
                <a16:creationId xmlns:a16="http://schemas.microsoft.com/office/drawing/2014/main" id="{7BD5FC91-3969-4879-BAB2-61C01F1A1A0A}"/>
              </a:ext>
            </a:extLst>
          </p:cNvPr>
          <p:cNvSpPr>
            <a:spLocks noGrp="1"/>
          </p:cNvSpPr>
          <p:nvPr>
            <p:ph type="ftr" sz="quarter" idx="23"/>
          </p:nvPr>
        </p:nvSpPr>
        <p:spPr/>
        <p:txBody>
          <a:bodyPr/>
          <a:lstStyle/>
          <a:p>
            <a:endParaRPr lang="en-GB" dirty="0"/>
          </a:p>
        </p:txBody>
      </p:sp>
      <p:sp>
        <p:nvSpPr>
          <p:cNvPr id="7" name="Slide Number Placeholder 6">
            <a:extLst>
              <a:ext uri="{FF2B5EF4-FFF2-40B4-BE49-F238E27FC236}">
                <a16:creationId xmlns:a16="http://schemas.microsoft.com/office/drawing/2014/main" id="{F8E7CC84-8A3E-4E5D-8068-909C64B851EC}"/>
              </a:ext>
            </a:extLst>
          </p:cNvPr>
          <p:cNvSpPr>
            <a:spLocks noGrp="1"/>
          </p:cNvSpPr>
          <p:nvPr>
            <p:ph type="sldNum" sz="quarter" idx="24"/>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3431D5BF-721C-FF13-8AA9-72423637F1C9}"/>
              </a:ext>
            </a:extLst>
          </p:cNvPr>
          <p:cNvSpPr>
            <a:spLocks noGrp="1"/>
          </p:cNvSpPr>
          <p:nvPr>
            <p:ph type="body" sz="quarter" idx="25"/>
          </p:nvPr>
        </p:nvSpPr>
        <p:spPr>
          <a:xfrm>
            <a:off x="466724" y="4165376"/>
            <a:ext cx="3600450"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3">
            <a:extLst>
              <a:ext uri="{FF2B5EF4-FFF2-40B4-BE49-F238E27FC236}">
                <a16:creationId xmlns:a16="http://schemas.microsoft.com/office/drawing/2014/main" id="{74911D46-8F98-2518-4857-27AA5AAC7F81}"/>
              </a:ext>
            </a:extLst>
          </p:cNvPr>
          <p:cNvSpPr>
            <a:spLocks noGrp="1"/>
          </p:cNvSpPr>
          <p:nvPr>
            <p:ph type="body" sz="quarter" idx="26"/>
          </p:nvPr>
        </p:nvSpPr>
        <p:spPr>
          <a:xfrm>
            <a:off x="4285232" y="4165376"/>
            <a:ext cx="3600450"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0" name="Text Placeholder 3">
            <a:extLst>
              <a:ext uri="{FF2B5EF4-FFF2-40B4-BE49-F238E27FC236}">
                <a16:creationId xmlns:a16="http://schemas.microsoft.com/office/drawing/2014/main" id="{DFD5B6E8-51EC-24CD-F548-B9C43B5EA8A8}"/>
              </a:ext>
            </a:extLst>
          </p:cNvPr>
          <p:cNvSpPr>
            <a:spLocks noGrp="1"/>
          </p:cNvSpPr>
          <p:nvPr>
            <p:ph type="body" sz="quarter" idx="27"/>
          </p:nvPr>
        </p:nvSpPr>
        <p:spPr>
          <a:xfrm>
            <a:off x="8103739" y="4165376"/>
            <a:ext cx="3600450"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96248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hree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1830388"/>
            <a:ext cx="3600000" cy="2278828"/>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4279900" y="1830388"/>
            <a:ext cx="3600000" cy="2278821"/>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8104188" y="1830378"/>
            <a:ext cx="3600000" cy="2278828"/>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4351779"/>
            <a:ext cx="360045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4279900" y="4351772"/>
            <a:ext cx="360045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8091488" y="4351769"/>
            <a:ext cx="3600450" cy="324000"/>
          </a:xfrm>
        </p:spPr>
        <p:txBody>
          <a:bodyPr/>
          <a:lstStyle>
            <a:lvl1pPr marL="0" indent="0">
              <a:buNone/>
              <a:defRPr sz="1477"/>
            </a:lvl1pPr>
          </a:lstStyle>
          <a:p>
            <a:pPr lvl="0"/>
            <a:r>
              <a:rPr lang="en-GB" dirty="0"/>
              <a:t>Click to edit Master text styles</a:t>
            </a:r>
          </a:p>
        </p:txBody>
      </p:sp>
      <p:sp>
        <p:nvSpPr>
          <p:cNvPr id="2" name="Title 1">
            <a:extLst>
              <a:ext uri="{FF2B5EF4-FFF2-40B4-BE49-F238E27FC236}">
                <a16:creationId xmlns:a16="http://schemas.microsoft.com/office/drawing/2014/main" id="{F1CF6277-99A1-42CA-88B8-39D9E5BD8734}"/>
              </a:ext>
            </a:extLst>
          </p:cNvPr>
          <p:cNvSpPr>
            <a:spLocks noGrp="1"/>
          </p:cNvSpPr>
          <p:nvPr>
            <p:ph type="title"/>
          </p:nvPr>
        </p:nvSpPr>
        <p:spPr/>
        <p:txBody>
          <a:bodyPr/>
          <a:lstStyle/>
          <a:p>
            <a:r>
              <a:rPr lang="en-GB" dirty="0"/>
              <a:t>Click to edit Master title style</a:t>
            </a:r>
          </a:p>
        </p:txBody>
      </p:sp>
      <p:sp>
        <p:nvSpPr>
          <p:cNvPr id="6" name="Date Placeholder 5">
            <a:extLst>
              <a:ext uri="{FF2B5EF4-FFF2-40B4-BE49-F238E27FC236}">
                <a16:creationId xmlns:a16="http://schemas.microsoft.com/office/drawing/2014/main" id="{52260172-21F4-4AA3-AAED-87AFE6E0D18E}"/>
              </a:ext>
            </a:extLst>
          </p:cNvPr>
          <p:cNvSpPr>
            <a:spLocks noGrp="1"/>
          </p:cNvSpPr>
          <p:nvPr>
            <p:ph type="dt" sz="half" idx="22"/>
          </p:nvPr>
        </p:nvSpPr>
        <p:spPr/>
        <p:txBody>
          <a:bodyPr/>
          <a:lstStyle/>
          <a:p>
            <a:r>
              <a:rPr lang="en-GB" dirty="0"/>
              <a:t>H&amp;M Foundation</a:t>
            </a:r>
          </a:p>
        </p:txBody>
      </p:sp>
      <p:sp>
        <p:nvSpPr>
          <p:cNvPr id="7" name="Footer Placeholder 6">
            <a:extLst>
              <a:ext uri="{FF2B5EF4-FFF2-40B4-BE49-F238E27FC236}">
                <a16:creationId xmlns:a16="http://schemas.microsoft.com/office/drawing/2014/main" id="{9F014452-9EF6-41A7-A1B1-0853886C1A76}"/>
              </a:ext>
            </a:extLst>
          </p:cNvPr>
          <p:cNvSpPr>
            <a:spLocks noGrp="1"/>
          </p:cNvSpPr>
          <p:nvPr>
            <p:ph type="ftr" sz="quarter" idx="23"/>
          </p:nvPr>
        </p:nvSpPr>
        <p:spPr/>
        <p:txBody>
          <a:bodyPr/>
          <a:lstStyle/>
          <a:p>
            <a:endParaRPr lang="en-GB" dirty="0"/>
          </a:p>
        </p:txBody>
      </p:sp>
      <p:sp>
        <p:nvSpPr>
          <p:cNvPr id="8" name="Slide Number Placeholder 7">
            <a:extLst>
              <a:ext uri="{FF2B5EF4-FFF2-40B4-BE49-F238E27FC236}">
                <a16:creationId xmlns:a16="http://schemas.microsoft.com/office/drawing/2014/main" id="{B44BDAF7-C35E-48D5-9D8F-E64A9897F097}"/>
              </a:ext>
            </a:extLst>
          </p:cNvPr>
          <p:cNvSpPr>
            <a:spLocks noGrp="1"/>
          </p:cNvSpPr>
          <p:nvPr>
            <p:ph type="sldNum" sz="quarter" idx="24"/>
          </p:nvPr>
        </p:nvSpPr>
        <p:spPr/>
        <p:txBody>
          <a:bodyPr/>
          <a:lstStyle/>
          <a:p>
            <a:fld id="{0B1617BE-BA58-4B59-88D5-A8C7B239E913}" type="slidenum">
              <a:rPr lang="en-GB" smtClean="0"/>
              <a:pPr/>
              <a:t>‹#›</a:t>
            </a:fld>
            <a:endParaRPr lang="en-GB" dirty="0"/>
          </a:p>
        </p:txBody>
      </p:sp>
      <p:sp>
        <p:nvSpPr>
          <p:cNvPr id="3" name="Text Placeholder 3">
            <a:extLst>
              <a:ext uri="{FF2B5EF4-FFF2-40B4-BE49-F238E27FC236}">
                <a16:creationId xmlns:a16="http://schemas.microsoft.com/office/drawing/2014/main" id="{10035133-AA09-DFB0-64AF-7518F09A91D5}"/>
              </a:ext>
            </a:extLst>
          </p:cNvPr>
          <p:cNvSpPr>
            <a:spLocks noGrp="1"/>
          </p:cNvSpPr>
          <p:nvPr>
            <p:ph type="body" sz="quarter" idx="25"/>
          </p:nvPr>
        </p:nvSpPr>
        <p:spPr>
          <a:xfrm>
            <a:off x="466725" y="4708966"/>
            <a:ext cx="3600450" cy="144000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46682155-F78F-BB6E-F150-DB5FE537DBCB}"/>
              </a:ext>
            </a:extLst>
          </p:cNvPr>
          <p:cNvSpPr>
            <a:spLocks noGrp="1"/>
          </p:cNvSpPr>
          <p:nvPr>
            <p:ph type="body" sz="quarter" idx="26"/>
          </p:nvPr>
        </p:nvSpPr>
        <p:spPr>
          <a:xfrm>
            <a:off x="4285232" y="4708966"/>
            <a:ext cx="3600450" cy="144000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CC3B3072-7E0F-9B77-7AB3-32BB694337D8}"/>
              </a:ext>
            </a:extLst>
          </p:cNvPr>
          <p:cNvSpPr>
            <a:spLocks noGrp="1"/>
          </p:cNvSpPr>
          <p:nvPr>
            <p:ph type="body" sz="quarter" idx="27"/>
          </p:nvPr>
        </p:nvSpPr>
        <p:spPr>
          <a:xfrm>
            <a:off x="8103739" y="4708966"/>
            <a:ext cx="3600450" cy="144000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961020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36C9-FAA2-4693-BEA5-06B225832D98}"/>
              </a:ext>
            </a:extLst>
          </p:cNvPr>
          <p:cNvSpPr>
            <a:spLocks noGrp="1"/>
          </p:cNvSpPr>
          <p:nvPr>
            <p:ph type="title"/>
          </p:nvPr>
        </p:nvSpPr>
        <p:spPr/>
        <p:txBody>
          <a:bodyPr/>
          <a:lstStyle/>
          <a:p>
            <a:r>
              <a:rPr lang="en-GB" dirty="0"/>
              <a:t>Click to edit Master title style</a:t>
            </a:r>
          </a:p>
        </p:txBody>
      </p:sp>
      <p:sp>
        <p:nvSpPr>
          <p:cNvPr id="6" name="Date Placeholder 5">
            <a:extLst>
              <a:ext uri="{FF2B5EF4-FFF2-40B4-BE49-F238E27FC236}">
                <a16:creationId xmlns:a16="http://schemas.microsoft.com/office/drawing/2014/main" id="{6A825FC9-4801-4611-BE07-BF09A2D9A821}"/>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3DF8C43F-B556-4683-961F-0DDCC3AE7F13}"/>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B76FDABB-E992-458A-9B38-8535C9869255}"/>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10" name="Text Placeholder 7">
            <a:extLst>
              <a:ext uri="{FF2B5EF4-FFF2-40B4-BE49-F238E27FC236}">
                <a16:creationId xmlns:a16="http://schemas.microsoft.com/office/drawing/2014/main" id="{0E681FBE-7009-40B9-B458-1810B2F2E99D}"/>
              </a:ext>
            </a:extLst>
          </p:cNvPr>
          <p:cNvSpPr>
            <a:spLocks noGrp="1"/>
          </p:cNvSpPr>
          <p:nvPr>
            <p:ph type="body" sz="quarter" idx="17"/>
          </p:nvPr>
        </p:nvSpPr>
        <p:spPr>
          <a:xfrm>
            <a:off x="469393" y="1782503"/>
            <a:ext cx="11232000" cy="4356000"/>
          </a:xfrm>
        </p:spPr>
        <p:txBody>
          <a:bodyPr numCol="4"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795198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574675"/>
            <a:ext cx="2628000" cy="2988000"/>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3338385" y="574675"/>
            <a:ext cx="2628000" cy="2988000"/>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6210046" y="574675"/>
            <a:ext cx="2628000" cy="2988000"/>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3805238"/>
            <a:ext cx="262800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3338385" y="3805238"/>
            <a:ext cx="262800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6210046" y="3805238"/>
            <a:ext cx="2628000" cy="324000"/>
          </a:xfrm>
        </p:spPr>
        <p:txBody>
          <a:bodyPr/>
          <a:lstStyle>
            <a:lvl1pPr marL="0" indent="0">
              <a:buNone/>
              <a:defRPr sz="1477"/>
            </a:lvl1pPr>
          </a:lstStyle>
          <a:p>
            <a:pPr lvl="0"/>
            <a:r>
              <a:rPr lang="en-GB" dirty="0"/>
              <a:t>Click to edit Master text styles</a:t>
            </a:r>
          </a:p>
        </p:txBody>
      </p:sp>
      <p:sp>
        <p:nvSpPr>
          <p:cNvPr id="8" name="Picture Placeholder 7">
            <a:extLst>
              <a:ext uri="{FF2B5EF4-FFF2-40B4-BE49-F238E27FC236}">
                <a16:creationId xmlns:a16="http://schemas.microsoft.com/office/drawing/2014/main" id="{D66DC57A-FBCB-4E99-B99B-868633B741FF}"/>
              </a:ext>
            </a:extLst>
          </p:cNvPr>
          <p:cNvSpPr>
            <a:spLocks noGrp="1"/>
          </p:cNvSpPr>
          <p:nvPr>
            <p:ph type="pic" sz="quarter" idx="22"/>
          </p:nvPr>
        </p:nvSpPr>
        <p:spPr>
          <a:xfrm>
            <a:off x="9081705" y="574676"/>
            <a:ext cx="2628000" cy="2987675"/>
          </a:xfrm>
        </p:spPr>
        <p:txBody>
          <a:bodyPr lIns="180000" tIns="180000"/>
          <a:lstStyle>
            <a:lvl1pPr>
              <a:buNone/>
              <a:defRPr/>
            </a:lvl1pPr>
          </a:lstStyle>
          <a:p>
            <a:r>
              <a:rPr lang="en-GB" dirty="0"/>
              <a:t>Click icon to add picture</a:t>
            </a:r>
          </a:p>
        </p:txBody>
      </p:sp>
      <p:sp>
        <p:nvSpPr>
          <p:cNvPr id="12" name="Text Placeholder 11">
            <a:extLst>
              <a:ext uri="{FF2B5EF4-FFF2-40B4-BE49-F238E27FC236}">
                <a16:creationId xmlns:a16="http://schemas.microsoft.com/office/drawing/2014/main" id="{C78C55AA-2056-40B9-8C59-FC883D08BBF3}"/>
              </a:ext>
            </a:extLst>
          </p:cNvPr>
          <p:cNvSpPr>
            <a:spLocks noGrp="1"/>
          </p:cNvSpPr>
          <p:nvPr>
            <p:ph type="body" sz="quarter" idx="23"/>
          </p:nvPr>
        </p:nvSpPr>
        <p:spPr>
          <a:xfrm>
            <a:off x="9082088" y="3805238"/>
            <a:ext cx="2627312" cy="324000"/>
          </a:xfrm>
        </p:spPr>
        <p:txBody>
          <a:bodyPr/>
          <a:lstStyle>
            <a:lvl1pPr>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2" name="Date Placeholder 1">
            <a:extLst>
              <a:ext uri="{FF2B5EF4-FFF2-40B4-BE49-F238E27FC236}">
                <a16:creationId xmlns:a16="http://schemas.microsoft.com/office/drawing/2014/main" id="{DED1E353-1769-4CEC-89E7-468F15BC9511}"/>
              </a:ext>
            </a:extLst>
          </p:cNvPr>
          <p:cNvSpPr>
            <a:spLocks noGrp="1"/>
          </p:cNvSpPr>
          <p:nvPr>
            <p:ph type="dt" sz="half" idx="25"/>
          </p:nvPr>
        </p:nvSpPr>
        <p:spPr/>
        <p:txBody>
          <a:bodyPr/>
          <a:lstStyle/>
          <a:p>
            <a:r>
              <a:rPr lang="en-GB" dirty="0"/>
              <a:t>H&amp;M Foundation</a:t>
            </a:r>
          </a:p>
        </p:txBody>
      </p:sp>
      <p:sp>
        <p:nvSpPr>
          <p:cNvPr id="6" name="Footer Placeholder 5">
            <a:extLst>
              <a:ext uri="{FF2B5EF4-FFF2-40B4-BE49-F238E27FC236}">
                <a16:creationId xmlns:a16="http://schemas.microsoft.com/office/drawing/2014/main" id="{98C40E6C-91BE-4404-B3FE-25F6BD234B97}"/>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0B56096F-4109-47EA-A1CD-21E0710A6DEA}"/>
              </a:ext>
            </a:extLst>
          </p:cNvPr>
          <p:cNvSpPr>
            <a:spLocks noGrp="1"/>
          </p:cNvSpPr>
          <p:nvPr>
            <p:ph type="sldNum" sz="quarter" idx="27"/>
          </p:nvPr>
        </p:nvSpPr>
        <p:spPr/>
        <p:txBody>
          <a:bodyPr/>
          <a:lstStyle/>
          <a:p>
            <a:fld id="{0B1617BE-BA58-4B59-88D5-A8C7B239E913}" type="slidenum">
              <a:rPr lang="en-GB" smtClean="0"/>
              <a:pPr/>
              <a:t>‹#›</a:t>
            </a:fld>
            <a:endParaRPr lang="en-GB" dirty="0"/>
          </a:p>
        </p:txBody>
      </p:sp>
      <p:sp>
        <p:nvSpPr>
          <p:cNvPr id="3" name="Text Placeholder 3">
            <a:extLst>
              <a:ext uri="{FF2B5EF4-FFF2-40B4-BE49-F238E27FC236}">
                <a16:creationId xmlns:a16="http://schemas.microsoft.com/office/drawing/2014/main" id="{D7181083-C8D1-DF7F-1C0F-EF6A8CFAD7B5}"/>
              </a:ext>
            </a:extLst>
          </p:cNvPr>
          <p:cNvSpPr>
            <a:spLocks noGrp="1"/>
          </p:cNvSpPr>
          <p:nvPr>
            <p:ph type="body" sz="quarter" idx="28"/>
          </p:nvPr>
        </p:nvSpPr>
        <p:spPr>
          <a:xfrm>
            <a:off x="466726"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703471B8-DA49-479B-5232-C5D294F0DBC8}"/>
              </a:ext>
            </a:extLst>
          </p:cNvPr>
          <p:cNvSpPr>
            <a:spLocks noGrp="1"/>
          </p:cNvSpPr>
          <p:nvPr>
            <p:ph type="body" sz="quarter" idx="29"/>
          </p:nvPr>
        </p:nvSpPr>
        <p:spPr>
          <a:xfrm>
            <a:off x="3338387"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BF21DD27-CB9C-EBBD-E600-1BC414AB0E55}"/>
              </a:ext>
            </a:extLst>
          </p:cNvPr>
          <p:cNvSpPr>
            <a:spLocks noGrp="1"/>
          </p:cNvSpPr>
          <p:nvPr>
            <p:ph type="body" sz="quarter" idx="30"/>
          </p:nvPr>
        </p:nvSpPr>
        <p:spPr>
          <a:xfrm>
            <a:off x="6210046"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0" name="Text Placeholder 3">
            <a:extLst>
              <a:ext uri="{FF2B5EF4-FFF2-40B4-BE49-F238E27FC236}">
                <a16:creationId xmlns:a16="http://schemas.microsoft.com/office/drawing/2014/main" id="{97131352-203D-32D1-E906-9BDA3834110B}"/>
              </a:ext>
            </a:extLst>
          </p:cNvPr>
          <p:cNvSpPr>
            <a:spLocks noGrp="1"/>
          </p:cNvSpPr>
          <p:nvPr>
            <p:ph type="body" sz="quarter" idx="31"/>
          </p:nvPr>
        </p:nvSpPr>
        <p:spPr>
          <a:xfrm>
            <a:off x="9081707"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224854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Four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1835912"/>
            <a:ext cx="2628000" cy="2305165"/>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3338385" y="1835912"/>
            <a:ext cx="2628000" cy="2305165"/>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6210046" y="1835912"/>
            <a:ext cx="2628000" cy="2305165"/>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4370151"/>
            <a:ext cx="262800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3338385" y="4370151"/>
            <a:ext cx="262800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6210046" y="4370151"/>
            <a:ext cx="2628000" cy="324000"/>
          </a:xfrm>
        </p:spPr>
        <p:txBody>
          <a:bodyPr/>
          <a:lstStyle>
            <a:lvl1pPr marL="0" indent="0">
              <a:buNone/>
              <a:defRPr sz="1477"/>
            </a:lvl1pPr>
          </a:lstStyle>
          <a:p>
            <a:pPr lvl="0"/>
            <a:r>
              <a:rPr lang="en-GB" dirty="0"/>
              <a:t>Click to edit Master text styles</a:t>
            </a:r>
          </a:p>
        </p:txBody>
      </p:sp>
      <p:sp>
        <p:nvSpPr>
          <p:cNvPr id="8" name="Picture Placeholder 7">
            <a:extLst>
              <a:ext uri="{FF2B5EF4-FFF2-40B4-BE49-F238E27FC236}">
                <a16:creationId xmlns:a16="http://schemas.microsoft.com/office/drawing/2014/main" id="{D66DC57A-FBCB-4E99-B99B-868633B741FF}"/>
              </a:ext>
            </a:extLst>
          </p:cNvPr>
          <p:cNvSpPr>
            <a:spLocks noGrp="1"/>
          </p:cNvSpPr>
          <p:nvPr>
            <p:ph type="pic" sz="quarter" idx="22"/>
          </p:nvPr>
        </p:nvSpPr>
        <p:spPr>
          <a:xfrm>
            <a:off x="9081705" y="1835912"/>
            <a:ext cx="2628000" cy="2304914"/>
          </a:xfrm>
        </p:spPr>
        <p:txBody>
          <a:bodyPr lIns="180000" tIns="180000"/>
          <a:lstStyle>
            <a:lvl1pPr>
              <a:buNone/>
              <a:defRPr/>
            </a:lvl1pPr>
          </a:lstStyle>
          <a:p>
            <a:r>
              <a:rPr lang="en-GB" dirty="0"/>
              <a:t>Click icon to add picture</a:t>
            </a:r>
          </a:p>
        </p:txBody>
      </p:sp>
      <p:sp>
        <p:nvSpPr>
          <p:cNvPr id="12" name="Text Placeholder 11">
            <a:extLst>
              <a:ext uri="{FF2B5EF4-FFF2-40B4-BE49-F238E27FC236}">
                <a16:creationId xmlns:a16="http://schemas.microsoft.com/office/drawing/2014/main" id="{C78C55AA-2056-40B9-8C59-FC883D08BBF3}"/>
              </a:ext>
            </a:extLst>
          </p:cNvPr>
          <p:cNvSpPr>
            <a:spLocks noGrp="1"/>
          </p:cNvSpPr>
          <p:nvPr>
            <p:ph type="body" sz="quarter" idx="23"/>
          </p:nvPr>
        </p:nvSpPr>
        <p:spPr>
          <a:xfrm>
            <a:off x="9082088" y="4370151"/>
            <a:ext cx="2627312" cy="324000"/>
          </a:xfrm>
        </p:spPr>
        <p:txBody>
          <a:bodyPr/>
          <a:lstStyle>
            <a:lvl1pPr>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7" name="Title 6">
            <a:extLst>
              <a:ext uri="{FF2B5EF4-FFF2-40B4-BE49-F238E27FC236}">
                <a16:creationId xmlns:a16="http://schemas.microsoft.com/office/drawing/2014/main" id="{F0DECC90-D973-4EBE-AE84-9D794DDFFBD1}"/>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3C4D9E5C-FB58-4516-9333-99D949FE65B3}"/>
              </a:ext>
            </a:extLst>
          </p:cNvPr>
          <p:cNvSpPr>
            <a:spLocks noGrp="1"/>
          </p:cNvSpPr>
          <p:nvPr>
            <p:ph type="dt" sz="half" idx="25"/>
          </p:nvPr>
        </p:nvSpPr>
        <p:spPr/>
        <p:txBody>
          <a:bodyPr/>
          <a:lstStyle/>
          <a:p>
            <a:r>
              <a:rPr lang="en-GB" dirty="0"/>
              <a:t>H&amp;M Foundation</a:t>
            </a:r>
          </a:p>
        </p:txBody>
      </p:sp>
      <p:sp>
        <p:nvSpPr>
          <p:cNvPr id="6" name="Footer Placeholder 5">
            <a:extLst>
              <a:ext uri="{FF2B5EF4-FFF2-40B4-BE49-F238E27FC236}">
                <a16:creationId xmlns:a16="http://schemas.microsoft.com/office/drawing/2014/main" id="{92864322-862B-40F7-BEFF-DC2963F21AB8}"/>
              </a:ext>
            </a:extLst>
          </p:cNvPr>
          <p:cNvSpPr>
            <a:spLocks noGrp="1"/>
          </p:cNvSpPr>
          <p:nvPr>
            <p:ph type="ftr" sz="quarter" idx="26"/>
          </p:nvPr>
        </p:nvSpPr>
        <p:spPr/>
        <p:txBody>
          <a:bodyPr/>
          <a:lstStyle/>
          <a:p>
            <a:endParaRPr lang="en-GB" dirty="0"/>
          </a:p>
        </p:txBody>
      </p:sp>
      <p:sp>
        <p:nvSpPr>
          <p:cNvPr id="10" name="Slide Number Placeholder 9">
            <a:extLst>
              <a:ext uri="{FF2B5EF4-FFF2-40B4-BE49-F238E27FC236}">
                <a16:creationId xmlns:a16="http://schemas.microsoft.com/office/drawing/2014/main" id="{01BD099F-4F70-40E8-AE29-A3DCA44F1388}"/>
              </a:ext>
            </a:extLst>
          </p:cNvPr>
          <p:cNvSpPr>
            <a:spLocks noGrp="1"/>
          </p:cNvSpPr>
          <p:nvPr>
            <p:ph type="sldNum" sz="quarter" idx="27"/>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AAB92185-8106-8A0A-EE41-F64444D10641}"/>
              </a:ext>
            </a:extLst>
          </p:cNvPr>
          <p:cNvSpPr>
            <a:spLocks noGrp="1"/>
          </p:cNvSpPr>
          <p:nvPr>
            <p:ph type="body" sz="quarter" idx="28"/>
          </p:nvPr>
        </p:nvSpPr>
        <p:spPr>
          <a:xfrm>
            <a:off x="466726"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CB808E44-CDCA-E112-4155-B7F7A8C9C128}"/>
              </a:ext>
            </a:extLst>
          </p:cNvPr>
          <p:cNvSpPr>
            <a:spLocks noGrp="1"/>
          </p:cNvSpPr>
          <p:nvPr>
            <p:ph type="body" sz="quarter" idx="29"/>
          </p:nvPr>
        </p:nvSpPr>
        <p:spPr>
          <a:xfrm>
            <a:off x="3338385"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4" name="Text Placeholder 3">
            <a:extLst>
              <a:ext uri="{FF2B5EF4-FFF2-40B4-BE49-F238E27FC236}">
                <a16:creationId xmlns:a16="http://schemas.microsoft.com/office/drawing/2014/main" id="{A3BD7E4F-6C78-D2A7-1F22-35B6A7A25A82}"/>
              </a:ext>
            </a:extLst>
          </p:cNvPr>
          <p:cNvSpPr>
            <a:spLocks noGrp="1"/>
          </p:cNvSpPr>
          <p:nvPr>
            <p:ph type="body" sz="quarter" idx="30"/>
          </p:nvPr>
        </p:nvSpPr>
        <p:spPr>
          <a:xfrm>
            <a:off x="6210045"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8" name="Text Placeholder 3">
            <a:extLst>
              <a:ext uri="{FF2B5EF4-FFF2-40B4-BE49-F238E27FC236}">
                <a16:creationId xmlns:a16="http://schemas.microsoft.com/office/drawing/2014/main" id="{CC3051F2-A20A-4862-8583-7F43B1D44E3D}"/>
              </a:ext>
            </a:extLst>
          </p:cNvPr>
          <p:cNvSpPr>
            <a:spLocks noGrp="1"/>
          </p:cNvSpPr>
          <p:nvPr>
            <p:ph type="body" sz="quarter" idx="31"/>
          </p:nvPr>
        </p:nvSpPr>
        <p:spPr>
          <a:xfrm>
            <a:off x="9081707"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795479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Five Images Tex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5ED4A56-A7BF-4982-83E0-04F5C1EF376C}"/>
              </a:ext>
            </a:extLst>
          </p:cNvPr>
          <p:cNvSpPr>
            <a:spLocks noGrp="1"/>
          </p:cNvSpPr>
          <p:nvPr>
            <p:ph type="pic" sz="quarter" idx="28"/>
          </p:nvPr>
        </p:nvSpPr>
        <p:spPr bwMode="white">
          <a:xfrm>
            <a:off x="466724"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26" name="Picture Placeholder 25">
            <a:extLst>
              <a:ext uri="{FF2B5EF4-FFF2-40B4-BE49-F238E27FC236}">
                <a16:creationId xmlns:a16="http://schemas.microsoft.com/office/drawing/2014/main" id="{9A87F19A-6D2B-4303-BE12-8678524848C8}"/>
              </a:ext>
            </a:extLst>
          </p:cNvPr>
          <p:cNvSpPr>
            <a:spLocks noGrp="1"/>
          </p:cNvSpPr>
          <p:nvPr>
            <p:ph type="pic" sz="quarter" idx="29"/>
          </p:nvPr>
        </p:nvSpPr>
        <p:spPr bwMode="white">
          <a:xfrm>
            <a:off x="2758169"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32" name="Picture Placeholder 31">
            <a:extLst>
              <a:ext uri="{FF2B5EF4-FFF2-40B4-BE49-F238E27FC236}">
                <a16:creationId xmlns:a16="http://schemas.microsoft.com/office/drawing/2014/main" id="{40BBFD3D-FDA8-4769-8F20-A90D97BA8CE1}"/>
              </a:ext>
            </a:extLst>
          </p:cNvPr>
          <p:cNvSpPr>
            <a:spLocks noGrp="1"/>
          </p:cNvSpPr>
          <p:nvPr>
            <p:ph type="pic" sz="quarter" idx="15"/>
          </p:nvPr>
        </p:nvSpPr>
        <p:spPr bwMode="white">
          <a:xfrm>
            <a:off x="5049614"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40" name="Picture Placeholder 39">
            <a:extLst>
              <a:ext uri="{FF2B5EF4-FFF2-40B4-BE49-F238E27FC236}">
                <a16:creationId xmlns:a16="http://schemas.microsoft.com/office/drawing/2014/main" id="{1AFBA2CF-EC37-4FDC-8577-3A4A1204BDBF}"/>
              </a:ext>
            </a:extLst>
          </p:cNvPr>
          <p:cNvSpPr>
            <a:spLocks noGrp="1"/>
          </p:cNvSpPr>
          <p:nvPr>
            <p:ph type="pic" sz="quarter" idx="22"/>
          </p:nvPr>
        </p:nvSpPr>
        <p:spPr bwMode="white">
          <a:xfrm>
            <a:off x="7341059"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7" name="Title 6">
            <a:extLst>
              <a:ext uri="{FF2B5EF4-FFF2-40B4-BE49-F238E27FC236}">
                <a16:creationId xmlns:a16="http://schemas.microsoft.com/office/drawing/2014/main" id="{F0DECC90-D973-4EBE-AE84-9D794DDFFBD1}"/>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3C4D9E5C-FB58-4516-9333-99D949FE65B3}"/>
              </a:ext>
            </a:extLst>
          </p:cNvPr>
          <p:cNvSpPr>
            <a:spLocks noGrp="1"/>
          </p:cNvSpPr>
          <p:nvPr>
            <p:ph type="dt" sz="half" idx="25"/>
          </p:nvPr>
        </p:nvSpPr>
        <p:spPr/>
        <p:txBody>
          <a:bodyPr/>
          <a:lstStyle/>
          <a:p>
            <a:r>
              <a:rPr lang="en-GB" dirty="0"/>
              <a:t>H&amp;M Foundation</a:t>
            </a:r>
          </a:p>
        </p:txBody>
      </p:sp>
      <p:sp>
        <p:nvSpPr>
          <p:cNvPr id="6" name="Footer Placeholder 5">
            <a:extLst>
              <a:ext uri="{FF2B5EF4-FFF2-40B4-BE49-F238E27FC236}">
                <a16:creationId xmlns:a16="http://schemas.microsoft.com/office/drawing/2014/main" id="{92864322-862B-40F7-BEFF-DC2963F21AB8}"/>
              </a:ext>
            </a:extLst>
          </p:cNvPr>
          <p:cNvSpPr>
            <a:spLocks noGrp="1"/>
          </p:cNvSpPr>
          <p:nvPr>
            <p:ph type="ftr" sz="quarter" idx="26"/>
          </p:nvPr>
        </p:nvSpPr>
        <p:spPr/>
        <p:txBody>
          <a:bodyPr/>
          <a:lstStyle/>
          <a:p>
            <a:endParaRPr lang="en-GB" dirty="0"/>
          </a:p>
        </p:txBody>
      </p:sp>
      <p:sp>
        <p:nvSpPr>
          <p:cNvPr id="10" name="Slide Number Placeholder 9">
            <a:extLst>
              <a:ext uri="{FF2B5EF4-FFF2-40B4-BE49-F238E27FC236}">
                <a16:creationId xmlns:a16="http://schemas.microsoft.com/office/drawing/2014/main" id="{01BD099F-4F70-40E8-AE29-A3DCA44F1388}"/>
              </a:ext>
            </a:extLst>
          </p:cNvPr>
          <p:cNvSpPr>
            <a:spLocks noGrp="1"/>
          </p:cNvSpPr>
          <p:nvPr>
            <p:ph type="sldNum" sz="quarter" idx="27"/>
          </p:nvPr>
        </p:nvSpPr>
        <p:spPr/>
        <p:txBody>
          <a:bodyPr/>
          <a:lstStyle/>
          <a:p>
            <a:fld id="{0B1617BE-BA58-4B59-88D5-A8C7B239E913}" type="slidenum">
              <a:rPr lang="en-GB" smtClean="0"/>
              <a:pPr/>
              <a:t>‹#›</a:t>
            </a:fld>
            <a:endParaRPr lang="en-GB" dirty="0"/>
          </a:p>
        </p:txBody>
      </p:sp>
      <p:sp>
        <p:nvSpPr>
          <p:cNvPr id="25" name="Text Placeholder 14">
            <a:extLst>
              <a:ext uri="{FF2B5EF4-FFF2-40B4-BE49-F238E27FC236}">
                <a16:creationId xmlns:a16="http://schemas.microsoft.com/office/drawing/2014/main" id="{3B6A8762-C4B3-45AB-99C6-E1EC9B532EBE}"/>
              </a:ext>
            </a:extLst>
          </p:cNvPr>
          <p:cNvSpPr>
            <a:spLocks noGrp="1"/>
          </p:cNvSpPr>
          <p:nvPr>
            <p:ph type="body" sz="quarter" idx="16"/>
          </p:nvPr>
        </p:nvSpPr>
        <p:spPr>
          <a:xfrm>
            <a:off x="466725" y="4370151"/>
            <a:ext cx="2077200" cy="324000"/>
          </a:xfrm>
        </p:spPr>
        <p:txBody>
          <a:bodyPr/>
          <a:lstStyle>
            <a:lvl1pPr marL="0" indent="0">
              <a:buFont typeface="Arial" panose="020B0604020202020204" pitchFamily="34" charset="0"/>
              <a:buNone/>
              <a:defRPr sz="1477" cap="none" baseline="0"/>
            </a:lvl1pPr>
            <a:lvl2pPr>
              <a:buNone/>
              <a:defRPr/>
            </a:lvl2pPr>
            <a:lvl3pPr>
              <a:buNone/>
              <a:defRPr/>
            </a:lvl3pPr>
            <a:lvl4pPr>
              <a:buNone/>
              <a:defRPr/>
            </a:lvl4pPr>
            <a:lvl5pPr>
              <a:buNone/>
              <a:defRPr/>
            </a:lvl5pPr>
          </a:lstStyle>
          <a:p>
            <a:pPr lvl="0"/>
            <a:r>
              <a:rPr lang="en-GB" dirty="0"/>
              <a:t>Click to edit Master text styles</a:t>
            </a:r>
          </a:p>
        </p:txBody>
      </p:sp>
      <p:sp>
        <p:nvSpPr>
          <p:cNvPr id="28" name="Text Placeholder 18">
            <a:extLst>
              <a:ext uri="{FF2B5EF4-FFF2-40B4-BE49-F238E27FC236}">
                <a16:creationId xmlns:a16="http://schemas.microsoft.com/office/drawing/2014/main" id="{B9834BB5-A73C-4FAD-B604-3B7527CE85FC}"/>
              </a:ext>
            </a:extLst>
          </p:cNvPr>
          <p:cNvSpPr>
            <a:spLocks noGrp="1"/>
          </p:cNvSpPr>
          <p:nvPr>
            <p:ph type="body" sz="quarter" idx="18"/>
          </p:nvPr>
        </p:nvSpPr>
        <p:spPr>
          <a:xfrm>
            <a:off x="2758170" y="4370151"/>
            <a:ext cx="2077200" cy="324000"/>
          </a:xfrm>
        </p:spPr>
        <p:txBody>
          <a:bodyPr/>
          <a:lstStyle>
            <a:lvl1pPr marL="0" indent="0">
              <a:buNone/>
              <a:defRPr sz="1477" cap="none" baseline="0"/>
            </a:lvl1pPr>
          </a:lstStyle>
          <a:p>
            <a:pPr lvl="0"/>
            <a:r>
              <a:rPr lang="en-GB" dirty="0"/>
              <a:t>Click to edit Master text styles</a:t>
            </a:r>
          </a:p>
        </p:txBody>
      </p:sp>
      <p:sp>
        <p:nvSpPr>
          <p:cNvPr id="30" name="Text Placeholder 23">
            <a:extLst>
              <a:ext uri="{FF2B5EF4-FFF2-40B4-BE49-F238E27FC236}">
                <a16:creationId xmlns:a16="http://schemas.microsoft.com/office/drawing/2014/main" id="{50D29DFC-F01E-4BF6-A00E-E5E207E2F86A}"/>
              </a:ext>
            </a:extLst>
          </p:cNvPr>
          <p:cNvSpPr>
            <a:spLocks noGrp="1"/>
          </p:cNvSpPr>
          <p:nvPr>
            <p:ph type="body" sz="quarter" idx="20"/>
          </p:nvPr>
        </p:nvSpPr>
        <p:spPr>
          <a:xfrm>
            <a:off x="5049615" y="4370151"/>
            <a:ext cx="2077200" cy="324000"/>
          </a:xfrm>
        </p:spPr>
        <p:txBody>
          <a:bodyPr/>
          <a:lstStyle>
            <a:lvl1pPr marL="0" indent="0">
              <a:buNone/>
              <a:defRPr sz="1477" cap="none" baseline="0"/>
            </a:lvl1pPr>
          </a:lstStyle>
          <a:p>
            <a:pPr lvl="0"/>
            <a:r>
              <a:rPr lang="en-GB" dirty="0"/>
              <a:t>Click to edit Master text styles</a:t>
            </a:r>
          </a:p>
        </p:txBody>
      </p:sp>
      <p:sp>
        <p:nvSpPr>
          <p:cNvPr id="37" name="Text Placeholder 23">
            <a:extLst>
              <a:ext uri="{FF2B5EF4-FFF2-40B4-BE49-F238E27FC236}">
                <a16:creationId xmlns:a16="http://schemas.microsoft.com/office/drawing/2014/main" id="{4567043B-F49C-442A-A27C-A79F9CEDF305}"/>
              </a:ext>
            </a:extLst>
          </p:cNvPr>
          <p:cNvSpPr>
            <a:spLocks noGrp="1"/>
          </p:cNvSpPr>
          <p:nvPr>
            <p:ph type="body" sz="quarter" idx="30"/>
          </p:nvPr>
        </p:nvSpPr>
        <p:spPr>
          <a:xfrm>
            <a:off x="7341060" y="4370151"/>
            <a:ext cx="2077200" cy="324000"/>
          </a:xfrm>
        </p:spPr>
        <p:txBody>
          <a:bodyPr/>
          <a:lstStyle>
            <a:lvl1pPr marL="0" indent="0">
              <a:buNone/>
              <a:defRPr sz="1477" cap="none" baseline="0"/>
            </a:lvl1pPr>
          </a:lstStyle>
          <a:p>
            <a:pPr lvl="0"/>
            <a:r>
              <a:rPr lang="en-GB" dirty="0"/>
              <a:t>Click to edit Master text styles</a:t>
            </a:r>
          </a:p>
        </p:txBody>
      </p:sp>
      <p:sp>
        <p:nvSpPr>
          <p:cNvPr id="41" name="Picture Placeholder 40">
            <a:extLst>
              <a:ext uri="{FF2B5EF4-FFF2-40B4-BE49-F238E27FC236}">
                <a16:creationId xmlns:a16="http://schemas.microsoft.com/office/drawing/2014/main" id="{46E304A0-DF5D-4D20-8E5C-0C1F700619D8}"/>
              </a:ext>
            </a:extLst>
          </p:cNvPr>
          <p:cNvSpPr>
            <a:spLocks noGrp="1"/>
          </p:cNvSpPr>
          <p:nvPr>
            <p:ph type="pic" sz="quarter" idx="32"/>
          </p:nvPr>
        </p:nvSpPr>
        <p:spPr bwMode="white">
          <a:xfrm>
            <a:off x="9632505"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42" name="Text Placeholder 23">
            <a:extLst>
              <a:ext uri="{FF2B5EF4-FFF2-40B4-BE49-F238E27FC236}">
                <a16:creationId xmlns:a16="http://schemas.microsoft.com/office/drawing/2014/main" id="{7D393F6D-8B4D-470B-8279-B3DBDCCA0F7D}"/>
              </a:ext>
            </a:extLst>
          </p:cNvPr>
          <p:cNvSpPr>
            <a:spLocks noGrp="1"/>
          </p:cNvSpPr>
          <p:nvPr>
            <p:ph type="body" sz="quarter" idx="33"/>
          </p:nvPr>
        </p:nvSpPr>
        <p:spPr>
          <a:xfrm>
            <a:off x="9632505" y="4370151"/>
            <a:ext cx="2077200" cy="324000"/>
          </a:xfrm>
        </p:spPr>
        <p:txBody>
          <a:bodyPr/>
          <a:lstStyle>
            <a:lvl1pPr marL="0" indent="0">
              <a:buNone/>
              <a:defRPr sz="1477" cap="none" baseline="0"/>
            </a:lvl1pPr>
          </a:lstStyle>
          <a:p>
            <a:pPr lvl="0"/>
            <a:r>
              <a:rPr lang="en-GB" dirty="0"/>
              <a:t>Click to edit Master text styles</a:t>
            </a:r>
          </a:p>
        </p:txBody>
      </p:sp>
      <p:sp>
        <p:nvSpPr>
          <p:cNvPr id="3" name="Text Placeholder 3">
            <a:extLst>
              <a:ext uri="{FF2B5EF4-FFF2-40B4-BE49-F238E27FC236}">
                <a16:creationId xmlns:a16="http://schemas.microsoft.com/office/drawing/2014/main" id="{7577245F-FAB2-71D8-F3E1-89C17EEA3F49}"/>
              </a:ext>
            </a:extLst>
          </p:cNvPr>
          <p:cNvSpPr>
            <a:spLocks noGrp="1"/>
          </p:cNvSpPr>
          <p:nvPr>
            <p:ph type="body" sz="quarter" idx="35"/>
          </p:nvPr>
        </p:nvSpPr>
        <p:spPr>
          <a:xfrm>
            <a:off x="466726"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D483F2A6-21DB-E233-A20F-73E46AA55C60}"/>
              </a:ext>
            </a:extLst>
          </p:cNvPr>
          <p:cNvSpPr>
            <a:spLocks noGrp="1"/>
          </p:cNvSpPr>
          <p:nvPr>
            <p:ph type="body" sz="quarter" idx="36"/>
          </p:nvPr>
        </p:nvSpPr>
        <p:spPr>
          <a:xfrm>
            <a:off x="2758171"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3728E796-91D7-3E56-31CB-B6B1F37F864A}"/>
              </a:ext>
            </a:extLst>
          </p:cNvPr>
          <p:cNvSpPr>
            <a:spLocks noGrp="1"/>
          </p:cNvSpPr>
          <p:nvPr>
            <p:ph type="body" sz="quarter" idx="37"/>
          </p:nvPr>
        </p:nvSpPr>
        <p:spPr>
          <a:xfrm>
            <a:off x="5049616"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3">
            <a:extLst>
              <a:ext uri="{FF2B5EF4-FFF2-40B4-BE49-F238E27FC236}">
                <a16:creationId xmlns:a16="http://schemas.microsoft.com/office/drawing/2014/main" id="{81B143DA-FEA6-B5FA-8251-D1B8C5008FA9}"/>
              </a:ext>
            </a:extLst>
          </p:cNvPr>
          <p:cNvSpPr>
            <a:spLocks noGrp="1"/>
          </p:cNvSpPr>
          <p:nvPr>
            <p:ph type="body" sz="quarter" idx="38"/>
          </p:nvPr>
        </p:nvSpPr>
        <p:spPr>
          <a:xfrm>
            <a:off x="7341061"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ext Placeholder 3">
            <a:extLst>
              <a:ext uri="{FF2B5EF4-FFF2-40B4-BE49-F238E27FC236}">
                <a16:creationId xmlns:a16="http://schemas.microsoft.com/office/drawing/2014/main" id="{F37D5A53-1FF7-3779-080D-C20F77C7C361}"/>
              </a:ext>
            </a:extLst>
          </p:cNvPr>
          <p:cNvSpPr>
            <a:spLocks noGrp="1"/>
          </p:cNvSpPr>
          <p:nvPr>
            <p:ph type="body" sz="quarter" idx="39"/>
          </p:nvPr>
        </p:nvSpPr>
        <p:spPr>
          <a:xfrm>
            <a:off x="9632505"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23093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white logo">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A7F7325-ABF1-4550-9623-AFBC107C6776}"/>
              </a:ext>
            </a:extLst>
          </p:cNvPr>
          <p:cNvSpPr>
            <a:spLocks noGrp="1"/>
          </p:cNvSpPr>
          <p:nvPr>
            <p:ph type="pic" sz="quarter" idx="13" hasCustomPrompt="1"/>
          </p:nvPr>
        </p:nvSpPr>
        <p:spPr>
          <a:xfrm>
            <a:off x="0" y="0"/>
            <a:ext cx="12192000" cy="6858000"/>
          </a:xfrm>
        </p:spPr>
        <p:txBody>
          <a:bodyPr lIns="180000" tIns="180000"/>
          <a:lstStyle>
            <a:lvl1pPr marL="0" indent="0">
              <a:buNone/>
              <a:defRPr>
                <a:solidFill>
                  <a:schemeClr val="bg1"/>
                </a:solidFill>
              </a:defRPr>
            </a:lvl1pPr>
          </a:lstStyle>
          <a:p>
            <a:pPr marL="0" marR="0" lvl="0" indent="0" algn="l" defTabSz="685312" rtl="0" eaLnBrk="1" fontAlgn="auto" latinLnBrk="0" hangingPunct="1">
              <a:lnSpc>
                <a:spcPct val="100000"/>
              </a:lnSpc>
              <a:spcBef>
                <a:spcPts val="985"/>
              </a:spcBef>
              <a:spcAft>
                <a:spcPts val="0"/>
              </a:spcAft>
              <a:buClrTx/>
              <a:buSzTx/>
              <a:buFont typeface="HelveticaNeueLT Pro 55 Roman" panose="020B0604020202020204" pitchFamily="34" charset="0"/>
              <a:buNone/>
              <a:tabLst/>
              <a:defRPr/>
            </a:pPr>
            <a:r>
              <a:rPr lang="en-GB" dirty="0"/>
              <a:t>Click here and go to Insert – Pictures – This device. Choose a background image for this layout.</a:t>
            </a:r>
          </a:p>
        </p:txBody>
      </p:sp>
      <p:sp>
        <p:nvSpPr>
          <p:cNvPr id="2" name="Title 1">
            <a:extLst>
              <a:ext uri="{FF2B5EF4-FFF2-40B4-BE49-F238E27FC236}">
                <a16:creationId xmlns:a16="http://schemas.microsoft.com/office/drawing/2014/main" id="{1316FEC6-A2C5-4CD2-8A53-694D1AB3EB9F}"/>
              </a:ext>
            </a:extLst>
          </p:cNvPr>
          <p:cNvSpPr>
            <a:spLocks noGrp="1"/>
          </p:cNvSpPr>
          <p:nvPr>
            <p:ph type="title"/>
          </p:nvPr>
        </p:nvSpPr>
        <p:spPr/>
        <p:txBody>
          <a:bodyPr/>
          <a:lstStyle>
            <a:lvl1pPr>
              <a:defRPr sz="3446"/>
            </a:lvl1pPr>
          </a:lstStyle>
          <a:p>
            <a:r>
              <a:rPr lang="en-GB" dirty="0"/>
              <a:t>Click to edit Master title style</a:t>
            </a:r>
          </a:p>
        </p:txBody>
      </p:sp>
      <p:sp>
        <p:nvSpPr>
          <p:cNvPr id="4" name="Date Placeholder 3">
            <a:extLst>
              <a:ext uri="{FF2B5EF4-FFF2-40B4-BE49-F238E27FC236}">
                <a16:creationId xmlns:a16="http://schemas.microsoft.com/office/drawing/2014/main" id="{935EDABA-3A42-4CC9-8392-AA715F3F8FD1}"/>
              </a:ext>
            </a:extLst>
          </p:cNvPr>
          <p:cNvSpPr>
            <a:spLocks noGrp="1"/>
          </p:cNvSpPr>
          <p:nvPr>
            <p:ph type="dt" sz="half" idx="10"/>
          </p:nvPr>
        </p:nvSpPr>
        <p:spPr/>
        <p:txBody>
          <a:bodyPr/>
          <a:lstStyle/>
          <a:p>
            <a:r>
              <a:rPr lang="en-GB" dirty="0"/>
              <a:t>H&amp;M Foundation</a:t>
            </a:r>
          </a:p>
        </p:txBody>
      </p:sp>
      <p:sp>
        <p:nvSpPr>
          <p:cNvPr id="5" name="Footer Placeholder 4">
            <a:extLst>
              <a:ext uri="{FF2B5EF4-FFF2-40B4-BE49-F238E27FC236}">
                <a16:creationId xmlns:a16="http://schemas.microsoft.com/office/drawing/2014/main" id="{40AE1FBD-0B0D-4DC2-B57B-494E93DAABC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5E8BA3-5F1B-4C21-83AB-6D65448027EF}"/>
              </a:ext>
            </a:extLst>
          </p:cNvPr>
          <p:cNvSpPr>
            <a:spLocks noGrp="1"/>
          </p:cNvSpPr>
          <p:nvPr>
            <p:ph type="sldNum" sz="quarter" idx="12"/>
          </p:nvPr>
        </p:nvSpPr>
        <p:spPr/>
        <p:txBody>
          <a:bodyPr/>
          <a:lstStyle/>
          <a:p>
            <a:fld id="{0B1617BE-BA58-4B59-88D5-A8C7B239E913}" type="slidenum">
              <a:rPr lang="en-GB" smtClean="0"/>
              <a:pPr/>
              <a:t>‹#›</a:t>
            </a:fld>
            <a:endParaRPr lang="en-GB" dirty="0"/>
          </a:p>
        </p:txBody>
      </p:sp>
      <p:sp>
        <p:nvSpPr>
          <p:cNvPr id="10" name="Text Placeholder 9">
            <a:extLst>
              <a:ext uri="{FF2B5EF4-FFF2-40B4-BE49-F238E27FC236}">
                <a16:creationId xmlns:a16="http://schemas.microsoft.com/office/drawing/2014/main" id="{05E90A15-6035-4EC8-AA46-B7ADFCD00675}"/>
              </a:ext>
            </a:extLst>
          </p:cNvPr>
          <p:cNvSpPr>
            <a:spLocks noGrp="1"/>
          </p:cNvSpPr>
          <p:nvPr>
            <p:ph type="body" sz="quarter" idx="14" hasCustomPrompt="1"/>
          </p:nvPr>
        </p:nvSpPr>
        <p:spPr>
          <a:xfrm>
            <a:off x="1215849" y="2785434"/>
            <a:ext cx="9756001" cy="1287250"/>
          </a:xfrm>
          <a:blipFill>
            <a:blip r:embed="rId2"/>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381655843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
        <p:nvSpPr>
          <p:cNvPr id="21" name="Picture Placeholder 20">
            <a:extLst>
              <a:ext uri="{FF2B5EF4-FFF2-40B4-BE49-F238E27FC236}">
                <a16:creationId xmlns:a16="http://schemas.microsoft.com/office/drawing/2014/main" id="{915EA19B-8160-4889-B8A5-9ADB8FC20B85}"/>
              </a:ext>
            </a:extLst>
          </p:cNvPr>
          <p:cNvSpPr>
            <a:spLocks noGrp="1"/>
          </p:cNvSpPr>
          <p:nvPr>
            <p:ph type="pic" sz="quarter" idx="28"/>
          </p:nvPr>
        </p:nvSpPr>
        <p:spPr bwMode="white">
          <a:xfrm>
            <a:off x="466725"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2" name="Picture Placeholder 21">
            <a:extLst>
              <a:ext uri="{FF2B5EF4-FFF2-40B4-BE49-F238E27FC236}">
                <a16:creationId xmlns:a16="http://schemas.microsoft.com/office/drawing/2014/main" id="{2CF94A3F-60DC-4057-A7BE-F50D1757C4BE}"/>
              </a:ext>
            </a:extLst>
          </p:cNvPr>
          <p:cNvSpPr>
            <a:spLocks noGrp="1"/>
          </p:cNvSpPr>
          <p:nvPr>
            <p:ph type="pic" sz="quarter" idx="29"/>
          </p:nvPr>
        </p:nvSpPr>
        <p:spPr bwMode="white">
          <a:xfrm>
            <a:off x="4286757"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3" name="Picture Placeholder 22">
            <a:extLst>
              <a:ext uri="{FF2B5EF4-FFF2-40B4-BE49-F238E27FC236}">
                <a16:creationId xmlns:a16="http://schemas.microsoft.com/office/drawing/2014/main" id="{DA4246AA-7385-475B-A533-9549F6655650}"/>
              </a:ext>
            </a:extLst>
          </p:cNvPr>
          <p:cNvSpPr>
            <a:spLocks noGrp="1"/>
          </p:cNvSpPr>
          <p:nvPr>
            <p:ph type="pic" sz="quarter" idx="30"/>
          </p:nvPr>
        </p:nvSpPr>
        <p:spPr bwMode="white">
          <a:xfrm>
            <a:off x="8106790" y="574675"/>
            <a:ext cx="3605786"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Tree>
    <p:extLst>
      <p:ext uri="{BB962C8B-B14F-4D97-AF65-F5344CB8AC3E}">
        <p14:creationId xmlns:p14="http://schemas.microsoft.com/office/powerpoint/2010/main" val="2100782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lage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
        <p:nvSpPr>
          <p:cNvPr id="21" name="Picture Placeholder 20">
            <a:extLst>
              <a:ext uri="{FF2B5EF4-FFF2-40B4-BE49-F238E27FC236}">
                <a16:creationId xmlns:a16="http://schemas.microsoft.com/office/drawing/2014/main" id="{915EA19B-8160-4889-B8A5-9ADB8FC20B85}"/>
              </a:ext>
            </a:extLst>
          </p:cNvPr>
          <p:cNvSpPr>
            <a:spLocks noGrp="1"/>
          </p:cNvSpPr>
          <p:nvPr>
            <p:ph type="pic" sz="quarter" idx="28"/>
          </p:nvPr>
        </p:nvSpPr>
        <p:spPr bwMode="white">
          <a:xfrm>
            <a:off x="466725"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2" name="Picture Placeholder 21">
            <a:extLst>
              <a:ext uri="{FF2B5EF4-FFF2-40B4-BE49-F238E27FC236}">
                <a16:creationId xmlns:a16="http://schemas.microsoft.com/office/drawing/2014/main" id="{2CF94A3F-60DC-4057-A7BE-F50D1757C4BE}"/>
              </a:ext>
            </a:extLst>
          </p:cNvPr>
          <p:cNvSpPr>
            <a:spLocks noGrp="1"/>
          </p:cNvSpPr>
          <p:nvPr>
            <p:ph type="pic" sz="quarter" idx="29"/>
          </p:nvPr>
        </p:nvSpPr>
        <p:spPr bwMode="white">
          <a:xfrm>
            <a:off x="4286050"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3" name="Picture Placeholder 22">
            <a:extLst>
              <a:ext uri="{FF2B5EF4-FFF2-40B4-BE49-F238E27FC236}">
                <a16:creationId xmlns:a16="http://schemas.microsoft.com/office/drawing/2014/main" id="{DA4246AA-7385-475B-A533-9549F6655650}"/>
              </a:ext>
            </a:extLst>
          </p:cNvPr>
          <p:cNvSpPr>
            <a:spLocks noGrp="1"/>
          </p:cNvSpPr>
          <p:nvPr>
            <p:ph type="pic" sz="quarter" idx="30"/>
          </p:nvPr>
        </p:nvSpPr>
        <p:spPr bwMode="white">
          <a:xfrm>
            <a:off x="8105376"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8" name="Picture Placeholder 21">
            <a:extLst>
              <a:ext uri="{FF2B5EF4-FFF2-40B4-BE49-F238E27FC236}">
                <a16:creationId xmlns:a16="http://schemas.microsoft.com/office/drawing/2014/main" id="{3EE89D28-CCE5-4C50-B010-14ED41458E09}"/>
              </a:ext>
            </a:extLst>
          </p:cNvPr>
          <p:cNvSpPr>
            <a:spLocks noGrp="1"/>
          </p:cNvSpPr>
          <p:nvPr>
            <p:ph type="pic" sz="quarter" idx="31"/>
          </p:nvPr>
        </p:nvSpPr>
        <p:spPr bwMode="white">
          <a:xfrm>
            <a:off x="4286050" y="3463097"/>
            <a:ext cx="3607200" cy="2674178"/>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Tree>
    <p:extLst>
      <p:ext uri="{BB962C8B-B14F-4D97-AF65-F5344CB8AC3E}">
        <p14:creationId xmlns:p14="http://schemas.microsoft.com/office/powerpoint/2010/main" val="403038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lage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
        <p:nvSpPr>
          <p:cNvPr id="11" name="Picture Placeholder 20">
            <a:extLst>
              <a:ext uri="{FF2B5EF4-FFF2-40B4-BE49-F238E27FC236}">
                <a16:creationId xmlns:a16="http://schemas.microsoft.com/office/drawing/2014/main" id="{A0E17829-C0B0-4F32-AB5D-2E795876D874}"/>
              </a:ext>
            </a:extLst>
          </p:cNvPr>
          <p:cNvSpPr>
            <a:spLocks noGrp="1"/>
          </p:cNvSpPr>
          <p:nvPr>
            <p:ph type="pic" sz="quarter" idx="28"/>
          </p:nvPr>
        </p:nvSpPr>
        <p:spPr bwMode="white">
          <a:xfrm>
            <a:off x="466725"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2" name="Picture Placeholder 21">
            <a:extLst>
              <a:ext uri="{FF2B5EF4-FFF2-40B4-BE49-F238E27FC236}">
                <a16:creationId xmlns:a16="http://schemas.microsoft.com/office/drawing/2014/main" id="{271D680D-4477-4229-9154-2CE7532BA928}"/>
              </a:ext>
            </a:extLst>
          </p:cNvPr>
          <p:cNvSpPr>
            <a:spLocks noGrp="1"/>
          </p:cNvSpPr>
          <p:nvPr>
            <p:ph type="pic" sz="quarter" idx="29"/>
          </p:nvPr>
        </p:nvSpPr>
        <p:spPr bwMode="white">
          <a:xfrm>
            <a:off x="4286050"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3" name="Picture Placeholder 22">
            <a:extLst>
              <a:ext uri="{FF2B5EF4-FFF2-40B4-BE49-F238E27FC236}">
                <a16:creationId xmlns:a16="http://schemas.microsoft.com/office/drawing/2014/main" id="{300F2D5F-F767-44FB-80BF-63D7F97F2484}"/>
              </a:ext>
            </a:extLst>
          </p:cNvPr>
          <p:cNvSpPr>
            <a:spLocks noGrp="1"/>
          </p:cNvSpPr>
          <p:nvPr>
            <p:ph type="pic" sz="quarter" idx="30"/>
          </p:nvPr>
        </p:nvSpPr>
        <p:spPr bwMode="white">
          <a:xfrm>
            <a:off x="8105376"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4" name="Picture Placeholder 20">
            <a:extLst>
              <a:ext uri="{FF2B5EF4-FFF2-40B4-BE49-F238E27FC236}">
                <a16:creationId xmlns:a16="http://schemas.microsoft.com/office/drawing/2014/main" id="{9C6F41AD-B6C4-4E6E-BE90-68CD8905A61A}"/>
              </a:ext>
            </a:extLst>
          </p:cNvPr>
          <p:cNvSpPr>
            <a:spLocks noGrp="1"/>
          </p:cNvSpPr>
          <p:nvPr>
            <p:ph type="pic" sz="quarter" idx="31"/>
          </p:nvPr>
        </p:nvSpPr>
        <p:spPr bwMode="white">
          <a:xfrm>
            <a:off x="466725" y="3462338"/>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5" name="Picture Placeholder 21">
            <a:extLst>
              <a:ext uri="{FF2B5EF4-FFF2-40B4-BE49-F238E27FC236}">
                <a16:creationId xmlns:a16="http://schemas.microsoft.com/office/drawing/2014/main" id="{61C3523B-9E11-4CB9-A92E-828AFB7944F7}"/>
              </a:ext>
            </a:extLst>
          </p:cNvPr>
          <p:cNvSpPr>
            <a:spLocks noGrp="1"/>
          </p:cNvSpPr>
          <p:nvPr>
            <p:ph type="pic" sz="quarter" idx="32"/>
          </p:nvPr>
        </p:nvSpPr>
        <p:spPr bwMode="white">
          <a:xfrm>
            <a:off x="4286050" y="3462338"/>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6" name="Picture Placeholder 22">
            <a:extLst>
              <a:ext uri="{FF2B5EF4-FFF2-40B4-BE49-F238E27FC236}">
                <a16:creationId xmlns:a16="http://schemas.microsoft.com/office/drawing/2014/main" id="{244A42C3-80B9-4591-B053-CE4867CADC8D}"/>
              </a:ext>
            </a:extLst>
          </p:cNvPr>
          <p:cNvSpPr>
            <a:spLocks noGrp="1"/>
          </p:cNvSpPr>
          <p:nvPr>
            <p:ph type="pic" sz="quarter" idx="33"/>
          </p:nvPr>
        </p:nvSpPr>
        <p:spPr bwMode="white">
          <a:xfrm>
            <a:off x="8105376" y="3462338"/>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Tree>
    <p:extLst>
      <p:ext uri="{BB962C8B-B14F-4D97-AF65-F5344CB8AC3E}">
        <p14:creationId xmlns:p14="http://schemas.microsoft.com/office/powerpoint/2010/main" val="3761750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tex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1398-8627-4575-98A0-0D304754FA41}"/>
              </a:ext>
            </a:extLst>
          </p:cNvPr>
          <p:cNvSpPr>
            <a:spLocks noGrp="1"/>
          </p:cNvSpPr>
          <p:nvPr>
            <p:ph type="title"/>
          </p:nvPr>
        </p:nvSpPr>
        <p:spPr>
          <a:xfrm>
            <a:off x="1596000" y="2011363"/>
            <a:ext cx="9000000" cy="2690811"/>
          </a:xfrm>
        </p:spPr>
        <p:txBody>
          <a:bodyPr anchor="ctr" anchorCtr="0"/>
          <a:lstStyle>
            <a:lvl1pPr algn="ctr">
              <a:spcAft>
                <a:spcPts val="0"/>
              </a:spcAft>
              <a:defRPr sz="3938"/>
            </a:lvl1pPr>
          </a:lstStyle>
          <a:p>
            <a:r>
              <a:rPr lang="en-GB" dirty="0"/>
              <a:t>Click to edit Master title style</a:t>
            </a:r>
          </a:p>
        </p:txBody>
      </p:sp>
      <p:sp>
        <p:nvSpPr>
          <p:cNvPr id="3" name="Date Placeholder 2">
            <a:extLst>
              <a:ext uri="{FF2B5EF4-FFF2-40B4-BE49-F238E27FC236}">
                <a16:creationId xmlns:a16="http://schemas.microsoft.com/office/drawing/2014/main" id="{E7C0C1C5-0BD0-40EB-99A2-D3D58439E006}"/>
              </a:ext>
            </a:extLst>
          </p:cNvPr>
          <p:cNvSpPr>
            <a:spLocks noGrp="1"/>
          </p:cNvSpPr>
          <p:nvPr>
            <p:ph type="dt" sz="half" idx="10"/>
          </p:nvPr>
        </p:nvSpPr>
        <p:spPr/>
        <p:txBody>
          <a:bodyPr/>
          <a:lstStyle/>
          <a:p>
            <a:r>
              <a:rPr lang="en-GB" dirty="0"/>
              <a:t>H&amp;M Foundation</a:t>
            </a:r>
          </a:p>
        </p:txBody>
      </p:sp>
      <p:sp>
        <p:nvSpPr>
          <p:cNvPr id="4" name="Footer Placeholder 3">
            <a:extLst>
              <a:ext uri="{FF2B5EF4-FFF2-40B4-BE49-F238E27FC236}">
                <a16:creationId xmlns:a16="http://schemas.microsoft.com/office/drawing/2014/main" id="{C414F79C-C74B-400D-801F-CD2BCA59448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CE93902-C262-4756-9301-7531CFDAE434}"/>
              </a:ext>
            </a:extLst>
          </p:cNvPr>
          <p:cNvSpPr>
            <a:spLocks noGrp="1"/>
          </p:cNvSpPr>
          <p:nvPr>
            <p:ph type="sldNum" sz="quarter" idx="12"/>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2095468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text Image">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825E3C9-AB69-4443-A4D7-217DAA81C901}"/>
              </a:ext>
            </a:extLst>
          </p:cNvPr>
          <p:cNvSpPr>
            <a:spLocks noGrp="1"/>
          </p:cNvSpPr>
          <p:nvPr>
            <p:ph type="pic" sz="quarter" idx="13"/>
          </p:nvPr>
        </p:nvSpPr>
        <p:spPr>
          <a:xfrm>
            <a:off x="0" y="0"/>
            <a:ext cx="12192000" cy="6858000"/>
          </a:xfrm>
        </p:spPr>
        <p:txBody>
          <a:bodyPr lIns="180000" tIns="180000" rIns="0"/>
          <a:lstStyle>
            <a:lvl1pPr marL="0" indent="0">
              <a:buNone/>
              <a:defRPr>
                <a:solidFill>
                  <a:schemeClr val="bg1"/>
                </a:solidFill>
              </a:defRPr>
            </a:lvl1pPr>
          </a:lstStyle>
          <a:p>
            <a:r>
              <a:rPr lang="en-GB" dirty="0"/>
              <a:t>Click icon to add picture</a:t>
            </a:r>
          </a:p>
        </p:txBody>
      </p:sp>
      <p:sp>
        <p:nvSpPr>
          <p:cNvPr id="2" name="Title 1">
            <a:extLst>
              <a:ext uri="{FF2B5EF4-FFF2-40B4-BE49-F238E27FC236}">
                <a16:creationId xmlns:a16="http://schemas.microsoft.com/office/drawing/2014/main" id="{5A111398-8627-4575-98A0-0D304754FA41}"/>
              </a:ext>
            </a:extLst>
          </p:cNvPr>
          <p:cNvSpPr>
            <a:spLocks noGrp="1"/>
          </p:cNvSpPr>
          <p:nvPr>
            <p:ph type="title"/>
          </p:nvPr>
        </p:nvSpPr>
        <p:spPr>
          <a:xfrm>
            <a:off x="1596000" y="2011363"/>
            <a:ext cx="9000000" cy="2690811"/>
          </a:xfrm>
        </p:spPr>
        <p:txBody>
          <a:bodyPr anchor="ctr" anchorCtr="0"/>
          <a:lstStyle>
            <a:lvl1pPr algn="ctr">
              <a:spcAft>
                <a:spcPts val="0"/>
              </a:spcAft>
              <a:defRPr sz="3938"/>
            </a:lvl1pPr>
          </a:lstStyle>
          <a:p>
            <a:r>
              <a:rPr lang="en-GB" dirty="0"/>
              <a:t>Click to edit Master title style</a:t>
            </a:r>
          </a:p>
        </p:txBody>
      </p:sp>
      <p:sp>
        <p:nvSpPr>
          <p:cNvPr id="6" name="Date Placeholder 5">
            <a:extLst>
              <a:ext uri="{FF2B5EF4-FFF2-40B4-BE49-F238E27FC236}">
                <a16:creationId xmlns:a16="http://schemas.microsoft.com/office/drawing/2014/main" id="{6ED5B5BA-2E54-4D12-8FCE-1B7D2D9A7FA4}"/>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80E3E0AC-1FF3-41F9-A059-1FF724758ACB}"/>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BECA38A0-F518-49F8-AA93-048A72EFFE25}"/>
              </a:ext>
            </a:extLst>
          </p:cNvPr>
          <p:cNvSpPr>
            <a:spLocks noGrp="1"/>
          </p:cNvSpPr>
          <p:nvPr>
            <p:ph type="sldNum" sz="quarter" idx="16"/>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986194178"/>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reative Spac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lvl1pPr>
              <a:defRPr>
                <a:solidFill>
                  <a:schemeClr val="tx1"/>
                </a:solidFill>
              </a:defRPr>
            </a:lvl1pPr>
          </a:lstStyle>
          <a:p>
            <a:r>
              <a:rPr lang="en-GB" dirty="0"/>
              <a:t>Click to edit Master title style</a:t>
            </a:r>
          </a:p>
        </p:txBody>
      </p:sp>
      <p:sp>
        <p:nvSpPr>
          <p:cNvPr id="3" name="Date Placeholder 2">
            <a:extLst>
              <a:ext uri="{FF2B5EF4-FFF2-40B4-BE49-F238E27FC236}">
                <a16:creationId xmlns:a16="http://schemas.microsoft.com/office/drawing/2014/main" id="{75319F59-03DD-437D-A9ED-13DEA6737C1F}"/>
              </a:ext>
            </a:extLst>
          </p:cNvPr>
          <p:cNvSpPr>
            <a:spLocks noGrp="1"/>
          </p:cNvSpPr>
          <p:nvPr>
            <p:ph type="dt" sz="half" idx="15"/>
          </p:nvPr>
        </p:nvSpPr>
        <p:spPr/>
        <p:txBody>
          <a:bodyPr/>
          <a:lstStyle/>
          <a:p>
            <a:r>
              <a:rPr lang="en-GB" dirty="0"/>
              <a:t>H&amp;M Foundation</a:t>
            </a:r>
          </a:p>
        </p:txBody>
      </p:sp>
      <p:sp>
        <p:nvSpPr>
          <p:cNvPr id="8" name="Footer Placeholder 7">
            <a:extLst>
              <a:ext uri="{FF2B5EF4-FFF2-40B4-BE49-F238E27FC236}">
                <a16:creationId xmlns:a16="http://schemas.microsoft.com/office/drawing/2014/main" id="{5E2ACA06-2377-4BF8-8BC1-30EC47F04CD3}"/>
              </a:ext>
            </a:extLst>
          </p:cNvPr>
          <p:cNvSpPr>
            <a:spLocks noGrp="1"/>
          </p:cNvSpPr>
          <p:nvPr>
            <p:ph type="ftr" sz="quarter" idx="16"/>
          </p:nvPr>
        </p:nvSpPr>
        <p:spPr/>
        <p:txBody>
          <a:bodyPr/>
          <a:lstStyle/>
          <a:p>
            <a:endParaRPr lang="en-GB" dirty="0"/>
          </a:p>
        </p:txBody>
      </p:sp>
      <p:sp>
        <p:nvSpPr>
          <p:cNvPr id="10" name="Slide Number Placeholder 9">
            <a:extLst>
              <a:ext uri="{FF2B5EF4-FFF2-40B4-BE49-F238E27FC236}">
                <a16:creationId xmlns:a16="http://schemas.microsoft.com/office/drawing/2014/main" id="{9D0CBAC3-4196-4A24-B274-B245C40428C2}"/>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4" name="Content Placeholder 3">
            <a:extLst>
              <a:ext uri="{FF2B5EF4-FFF2-40B4-BE49-F238E27FC236}">
                <a16:creationId xmlns:a16="http://schemas.microsoft.com/office/drawing/2014/main" id="{1DE14541-1FD6-4AB2-9074-3068326E0F86}"/>
              </a:ext>
            </a:extLst>
          </p:cNvPr>
          <p:cNvSpPr>
            <a:spLocks noGrp="1"/>
          </p:cNvSpPr>
          <p:nvPr>
            <p:ph sz="quarter" idx="18"/>
          </p:nvPr>
        </p:nvSpPr>
        <p:spPr>
          <a:xfrm>
            <a:off x="469393" y="1782503"/>
            <a:ext cx="11232000"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624840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reative Spac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319F59-03DD-437D-A9ED-13DEA6737C1F}"/>
              </a:ext>
            </a:extLst>
          </p:cNvPr>
          <p:cNvSpPr>
            <a:spLocks noGrp="1"/>
          </p:cNvSpPr>
          <p:nvPr>
            <p:ph type="dt" sz="half" idx="15"/>
          </p:nvPr>
        </p:nvSpPr>
        <p:spPr/>
        <p:txBody>
          <a:bodyPr/>
          <a:lstStyle/>
          <a:p>
            <a:r>
              <a:rPr lang="en-GB" dirty="0"/>
              <a:t>H&amp;M Foundation</a:t>
            </a:r>
          </a:p>
        </p:txBody>
      </p:sp>
      <p:sp>
        <p:nvSpPr>
          <p:cNvPr id="8" name="Footer Placeholder 7">
            <a:extLst>
              <a:ext uri="{FF2B5EF4-FFF2-40B4-BE49-F238E27FC236}">
                <a16:creationId xmlns:a16="http://schemas.microsoft.com/office/drawing/2014/main" id="{5E2ACA06-2377-4BF8-8BC1-30EC47F04CD3}"/>
              </a:ext>
            </a:extLst>
          </p:cNvPr>
          <p:cNvSpPr>
            <a:spLocks noGrp="1"/>
          </p:cNvSpPr>
          <p:nvPr>
            <p:ph type="ftr" sz="quarter" idx="16"/>
          </p:nvPr>
        </p:nvSpPr>
        <p:spPr/>
        <p:txBody>
          <a:bodyPr/>
          <a:lstStyle/>
          <a:p>
            <a:endParaRPr lang="en-GB" dirty="0"/>
          </a:p>
        </p:txBody>
      </p:sp>
      <p:sp>
        <p:nvSpPr>
          <p:cNvPr id="10" name="Slide Number Placeholder 9">
            <a:extLst>
              <a:ext uri="{FF2B5EF4-FFF2-40B4-BE49-F238E27FC236}">
                <a16:creationId xmlns:a16="http://schemas.microsoft.com/office/drawing/2014/main" id="{9D0CBAC3-4196-4A24-B274-B245C40428C2}"/>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4" name="Content Placeholder 3">
            <a:extLst>
              <a:ext uri="{FF2B5EF4-FFF2-40B4-BE49-F238E27FC236}">
                <a16:creationId xmlns:a16="http://schemas.microsoft.com/office/drawing/2014/main" id="{1DE14541-1FD6-4AB2-9074-3068326E0F86}"/>
              </a:ext>
            </a:extLst>
          </p:cNvPr>
          <p:cNvSpPr>
            <a:spLocks noGrp="1"/>
          </p:cNvSpPr>
          <p:nvPr>
            <p:ph sz="quarter" idx="18"/>
          </p:nvPr>
        </p:nvSpPr>
        <p:spPr>
          <a:xfrm>
            <a:off x="469393" y="527303"/>
            <a:ext cx="11232000" cy="5611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913248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lvl1pPr>
              <a:defRPr>
                <a:solidFill>
                  <a:schemeClr val="tx1"/>
                </a:solidFill>
              </a:defRPr>
            </a:lvl1pPr>
          </a:lstStyle>
          <a:p>
            <a:r>
              <a:rPr lang="en-GB" dirty="0"/>
              <a:t>Click to edit Master title style</a:t>
            </a:r>
          </a:p>
        </p:txBody>
      </p:sp>
      <p:sp>
        <p:nvSpPr>
          <p:cNvPr id="3" name="Date Placeholder 2">
            <a:extLst>
              <a:ext uri="{FF2B5EF4-FFF2-40B4-BE49-F238E27FC236}">
                <a16:creationId xmlns:a16="http://schemas.microsoft.com/office/drawing/2014/main" id="{75319F59-03DD-437D-A9ED-13DEA6737C1F}"/>
              </a:ext>
            </a:extLst>
          </p:cNvPr>
          <p:cNvSpPr>
            <a:spLocks noGrp="1"/>
          </p:cNvSpPr>
          <p:nvPr>
            <p:ph type="dt" sz="half" idx="15"/>
          </p:nvPr>
        </p:nvSpPr>
        <p:spPr/>
        <p:txBody>
          <a:bodyPr/>
          <a:lstStyle/>
          <a:p>
            <a:r>
              <a:rPr lang="en-GB" dirty="0"/>
              <a:t>H&amp;M Foundation</a:t>
            </a:r>
          </a:p>
        </p:txBody>
      </p:sp>
      <p:sp>
        <p:nvSpPr>
          <p:cNvPr id="8" name="Footer Placeholder 7">
            <a:extLst>
              <a:ext uri="{FF2B5EF4-FFF2-40B4-BE49-F238E27FC236}">
                <a16:creationId xmlns:a16="http://schemas.microsoft.com/office/drawing/2014/main" id="{5E2ACA06-2377-4BF8-8BC1-30EC47F04CD3}"/>
              </a:ext>
            </a:extLst>
          </p:cNvPr>
          <p:cNvSpPr>
            <a:spLocks noGrp="1"/>
          </p:cNvSpPr>
          <p:nvPr>
            <p:ph type="ftr" sz="quarter" idx="16"/>
          </p:nvPr>
        </p:nvSpPr>
        <p:spPr/>
        <p:txBody>
          <a:bodyPr/>
          <a:lstStyle/>
          <a:p>
            <a:endParaRPr lang="en-GB" dirty="0"/>
          </a:p>
        </p:txBody>
      </p:sp>
      <p:sp>
        <p:nvSpPr>
          <p:cNvPr id="10" name="Slide Number Placeholder 9">
            <a:extLst>
              <a:ext uri="{FF2B5EF4-FFF2-40B4-BE49-F238E27FC236}">
                <a16:creationId xmlns:a16="http://schemas.microsoft.com/office/drawing/2014/main" id="{9D0CBAC3-4196-4A24-B274-B245C40428C2}"/>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4" name="Content Placeholder 3">
            <a:extLst>
              <a:ext uri="{FF2B5EF4-FFF2-40B4-BE49-F238E27FC236}">
                <a16:creationId xmlns:a16="http://schemas.microsoft.com/office/drawing/2014/main" id="{5DD6D79D-ED0F-452B-BAE8-0309F7546C1D}"/>
              </a:ext>
            </a:extLst>
          </p:cNvPr>
          <p:cNvSpPr>
            <a:spLocks noGrp="1"/>
          </p:cNvSpPr>
          <p:nvPr>
            <p:ph sz="quarter" idx="19"/>
          </p:nvPr>
        </p:nvSpPr>
        <p:spPr>
          <a:xfrm>
            <a:off x="469394" y="1782503"/>
            <a:ext cx="3600000" cy="417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10">
            <a:extLst>
              <a:ext uri="{FF2B5EF4-FFF2-40B4-BE49-F238E27FC236}">
                <a16:creationId xmlns:a16="http://schemas.microsoft.com/office/drawing/2014/main" id="{357FEE7D-3D3B-45B1-9E07-5E0CD3A871C9}"/>
              </a:ext>
            </a:extLst>
          </p:cNvPr>
          <p:cNvSpPr>
            <a:spLocks noGrp="1"/>
          </p:cNvSpPr>
          <p:nvPr>
            <p:ph sz="quarter" idx="20"/>
          </p:nvPr>
        </p:nvSpPr>
        <p:spPr>
          <a:xfrm>
            <a:off x="4279900" y="1782503"/>
            <a:ext cx="3600000" cy="417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12">
            <a:extLst>
              <a:ext uri="{FF2B5EF4-FFF2-40B4-BE49-F238E27FC236}">
                <a16:creationId xmlns:a16="http://schemas.microsoft.com/office/drawing/2014/main" id="{EAFF222E-14F4-4DB2-8EC8-737127C9A7E6}"/>
              </a:ext>
            </a:extLst>
          </p:cNvPr>
          <p:cNvSpPr>
            <a:spLocks noGrp="1"/>
          </p:cNvSpPr>
          <p:nvPr>
            <p:ph sz="quarter" idx="21"/>
          </p:nvPr>
        </p:nvSpPr>
        <p:spPr>
          <a:xfrm>
            <a:off x="8104189" y="1782503"/>
            <a:ext cx="3600000" cy="417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475766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green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1E016D6C-F604-434D-8674-2DC13915432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
        <p:nvSpPr>
          <p:cNvPr id="7" name="Text Placeholder 14">
            <a:extLst>
              <a:ext uri="{FF2B5EF4-FFF2-40B4-BE49-F238E27FC236}">
                <a16:creationId xmlns:a16="http://schemas.microsoft.com/office/drawing/2014/main" id="{D57D62AE-2014-4DD2-97DE-B16230111F66}"/>
              </a:ext>
            </a:extLst>
          </p:cNvPr>
          <p:cNvSpPr>
            <a:spLocks noGrp="1"/>
          </p:cNvSpPr>
          <p:nvPr>
            <p:ph type="body" sz="quarter" idx="16"/>
          </p:nvPr>
        </p:nvSpPr>
        <p:spPr>
          <a:xfrm>
            <a:off x="468311" y="1773245"/>
            <a:ext cx="3535891" cy="370472"/>
          </a:xfrm>
        </p:spPr>
        <p:txBody>
          <a:bodyPr/>
          <a:lstStyle>
            <a:lvl1pPr marL="0" indent="0">
              <a:buFont typeface="Arial" panose="020B0604020202020204" pitchFamily="34" charset="0"/>
              <a:buNone/>
              <a:defRPr sz="1477" cap="none" baseline="0"/>
            </a:lvl1pPr>
            <a:lvl2pPr>
              <a:buNone/>
              <a:defRPr/>
            </a:lvl2pPr>
            <a:lvl3pPr>
              <a:buNone/>
              <a:defRPr/>
            </a:lvl3pPr>
            <a:lvl4pPr>
              <a:buNone/>
              <a:defRPr/>
            </a:lvl4pPr>
            <a:lvl5pPr>
              <a:buNone/>
              <a:defRPr/>
            </a:lvl5pPr>
          </a:lstStyle>
          <a:p>
            <a:pPr lvl="0"/>
            <a:r>
              <a:rPr lang="en-GB" dirty="0"/>
              <a:t>Click to edit Master text styles</a:t>
            </a:r>
          </a:p>
        </p:txBody>
      </p:sp>
      <p:sp>
        <p:nvSpPr>
          <p:cNvPr id="9" name="Text Placeholder 18">
            <a:extLst>
              <a:ext uri="{FF2B5EF4-FFF2-40B4-BE49-F238E27FC236}">
                <a16:creationId xmlns:a16="http://schemas.microsoft.com/office/drawing/2014/main" id="{36474B2C-0137-4A37-B2C9-6760BF585B40}"/>
              </a:ext>
            </a:extLst>
          </p:cNvPr>
          <p:cNvSpPr>
            <a:spLocks noGrp="1"/>
          </p:cNvSpPr>
          <p:nvPr>
            <p:ph type="body" sz="quarter" idx="18"/>
          </p:nvPr>
        </p:nvSpPr>
        <p:spPr>
          <a:xfrm>
            <a:off x="4279899" y="1773238"/>
            <a:ext cx="3535891" cy="370472"/>
          </a:xfrm>
        </p:spPr>
        <p:txBody>
          <a:bodyPr/>
          <a:lstStyle>
            <a:lvl1pPr marL="0" indent="0">
              <a:buNone/>
              <a:defRPr sz="1477" cap="none" baseline="0"/>
            </a:lvl1pPr>
          </a:lstStyle>
          <a:p>
            <a:pPr lvl="0"/>
            <a:r>
              <a:rPr lang="en-GB" dirty="0"/>
              <a:t>Click to edit Master text styles</a:t>
            </a:r>
          </a:p>
        </p:txBody>
      </p:sp>
      <p:sp>
        <p:nvSpPr>
          <p:cNvPr id="11" name="Text Placeholder 23">
            <a:extLst>
              <a:ext uri="{FF2B5EF4-FFF2-40B4-BE49-F238E27FC236}">
                <a16:creationId xmlns:a16="http://schemas.microsoft.com/office/drawing/2014/main" id="{41573F39-5DAE-407A-AB8B-6E749B03341B}"/>
              </a:ext>
            </a:extLst>
          </p:cNvPr>
          <p:cNvSpPr>
            <a:spLocks noGrp="1"/>
          </p:cNvSpPr>
          <p:nvPr>
            <p:ph type="body" sz="quarter" idx="20"/>
          </p:nvPr>
        </p:nvSpPr>
        <p:spPr>
          <a:xfrm>
            <a:off x="8091489" y="1773235"/>
            <a:ext cx="3535891" cy="370472"/>
          </a:xfrm>
        </p:spPr>
        <p:txBody>
          <a:bodyPr/>
          <a:lstStyle>
            <a:lvl1pPr marL="0" indent="0">
              <a:buNone/>
              <a:defRPr sz="1477" cap="none" baseline="0"/>
            </a:lvl1pPr>
          </a:lstStyle>
          <a:p>
            <a:pPr lvl="0"/>
            <a:r>
              <a:rPr lang="en-GB" dirty="0"/>
              <a:t>Click to edit Master text styles</a:t>
            </a:r>
          </a:p>
        </p:txBody>
      </p:sp>
      <p:sp>
        <p:nvSpPr>
          <p:cNvPr id="18" name="Text Placeholder 17">
            <a:extLst>
              <a:ext uri="{FF2B5EF4-FFF2-40B4-BE49-F238E27FC236}">
                <a16:creationId xmlns:a16="http://schemas.microsoft.com/office/drawing/2014/main" id="{8AC28777-62F3-4E6D-BE7C-7CE66A8972EB}"/>
              </a:ext>
            </a:extLst>
          </p:cNvPr>
          <p:cNvSpPr>
            <a:spLocks noGrp="1"/>
          </p:cNvSpPr>
          <p:nvPr>
            <p:ph type="body" sz="quarter" idx="22"/>
          </p:nvPr>
        </p:nvSpPr>
        <p:spPr bwMode="white">
          <a:xfrm>
            <a:off x="466725" y="3446463"/>
            <a:ext cx="3632200" cy="2690812"/>
          </a:xfrm>
          <a:custGeom>
            <a:avLst/>
            <a:gdLst>
              <a:gd name="connsiteX0" fmla="*/ 0 w 3632200"/>
              <a:gd name="connsiteY0" fmla="*/ 0 h 2690812"/>
              <a:gd name="connsiteX1" fmla="*/ 3632200 w 3632200"/>
              <a:gd name="connsiteY1" fmla="*/ 0 h 2690812"/>
              <a:gd name="connsiteX2" fmla="*/ 3632200 w 3632200"/>
              <a:gd name="connsiteY2" fmla="*/ 2690812 h 2690812"/>
              <a:gd name="connsiteX3" fmla="*/ 0 w 3632200"/>
              <a:gd name="connsiteY3" fmla="*/ 2690812 h 2690812"/>
            </a:gdLst>
            <a:ahLst/>
            <a:cxnLst>
              <a:cxn ang="0">
                <a:pos x="connsiteX0" y="connsiteY0"/>
              </a:cxn>
              <a:cxn ang="0">
                <a:pos x="connsiteX1" y="connsiteY1"/>
              </a:cxn>
              <a:cxn ang="0">
                <a:pos x="connsiteX2" y="connsiteY2"/>
              </a:cxn>
              <a:cxn ang="0">
                <a:pos x="connsiteX3" y="connsiteY3"/>
              </a:cxn>
            </a:cxnLst>
            <a:rect l="l" t="t" r="r" b="b"/>
            <a:pathLst>
              <a:path w="3632200" h="2690812">
                <a:moveTo>
                  <a:pt x="0" y="0"/>
                </a:moveTo>
                <a:lnTo>
                  <a:pt x="3632200" y="0"/>
                </a:lnTo>
                <a:lnTo>
                  <a:pt x="3632200" y="2690812"/>
                </a:lnTo>
                <a:lnTo>
                  <a:pt x="0" y="2690812"/>
                </a:lnTo>
                <a:close/>
              </a:path>
            </a:pathLst>
          </a:custGeom>
          <a:solidFill>
            <a:schemeClr val="accent6"/>
          </a:solidFill>
        </p:spPr>
        <p:txBody>
          <a:bodyPr wrap="square" lIns="144000" tIns="126000" rIns="144000" bIns="126000">
            <a:noAutofit/>
          </a:bodyPr>
          <a:lstStyle>
            <a:lvl1pPr>
              <a:spcBef>
                <a:spcPts val="542"/>
              </a:spcBef>
              <a:spcAft>
                <a:spcPts val="542"/>
              </a:spcAft>
              <a:defRPr cap="none" baseline="0"/>
            </a:lvl1pPr>
            <a:lvl2pPr>
              <a:spcBef>
                <a:spcPts val="0"/>
              </a:spcBef>
              <a:spcAft>
                <a:spcPts val="542"/>
              </a:spcAft>
              <a:defRPr sz="1182"/>
            </a:lvl2pPr>
            <a:lvl3pPr marL="173475" indent="-173475">
              <a:spcBef>
                <a:spcPts val="0"/>
              </a:spcBef>
              <a:spcAft>
                <a:spcPts val="542"/>
              </a:spcAft>
              <a:buFont typeface="HelveticaNeueLT Pro 55 Roman" panose="020B0604020202020204" pitchFamily="34" charset="0"/>
              <a:buChar char="−"/>
              <a:defRPr sz="1182"/>
            </a:lvl3pPr>
          </a:lstStyle>
          <a:p>
            <a:pPr lvl="0"/>
            <a:r>
              <a:rPr lang="en-GB" dirty="0"/>
              <a:t>Click to edit Master text styles</a:t>
            </a:r>
          </a:p>
          <a:p>
            <a:pPr lvl="1"/>
            <a:r>
              <a:rPr lang="en-GB" dirty="0"/>
              <a:t>Second level</a:t>
            </a:r>
          </a:p>
          <a:p>
            <a:pPr lvl="2"/>
            <a:r>
              <a:rPr lang="en-GB" dirty="0"/>
              <a:t>Third level</a:t>
            </a:r>
          </a:p>
        </p:txBody>
      </p:sp>
      <p:sp>
        <p:nvSpPr>
          <p:cNvPr id="6" name="Text Placeholder 17">
            <a:extLst>
              <a:ext uri="{FF2B5EF4-FFF2-40B4-BE49-F238E27FC236}">
                <a16:creationId xmlns:a16="http://schemas.microsoft.com/office/drawing/2014/main" id="{BCD280C2-0810-67B7-5A56-9EBA69A59F3A}"/>
              </a:ext>
            </a:extLst>
          </p:cNvPr>
          <p:cNvSpPr>
            <a:spLocks noGrp="1"/>
          </p:cNvSpPr>
          <p:nvPr>
            <p:ph type="body" sz="quarter" idx="23"/>
          </p:nvPr>
        </p:nvSpPr>
        <p:spPr bwMode="white">
          <a:xfrm>
            <a:off x="4230952" y="3446463"/>
            <a:ext cx="3632200" cy="2690812"/>
          </a:xfrm>
          <a:custGeom>
            <a:avLst/>
            <a:gdLst>
              <a:gd name="connsiteX0" fmla="*/ 0 w 3632200"/>
              <a:gd name="connsiteY0" fmla="*/ 0 h 2690812"/>
              <a:gd name="connsiteX1" fmla="*/ 3632200 w 3632200"/>
              <a:gd name="connsiteY1" fmla="*/ 0 h 2690812"/>
              <a:gd name="connsiteX2" fmla="*/ 3632200 w 3632200"/>
              <a:gd name="connsiteY2" fmla="*/ 2690812 h 2690812"/>
              <a:gd name="connsiteX3" fmla="*/ 0 w 3632200"/>
              <a:gd name="connsiteY3" fmla="*/ 2690812 h 2690812"/>
            </a:gdLst>
            <a:ahLst/>
            <a:cxnLst>
              <a:cxn ang="0">
                <a:pos x="connsiteX0" y="connsiteY0"/>
              </a:cxn>
              <a:cxn ang="0">
                <a:pos x="connsiteX1" y="connsiteY1"/>
              </a:cxn>
              <a:cxn ang="0">
                <a:pos x="connsiteX2" y="connsiteY2"/>
              </a:cxn>
              <a:cxn ang="0">
                <a:pos x="connsiteX3" y="connsiteY3"/>
              </a:cxn>
            </a:cxnLst>
            <a:rect l="l" t="t" r="r" b="b"/>
            <a:pathLst>
              <a:path w="3632200" h="2690812">
                <a:moveTo>
                  <a:pt x="0" y="0"/>
                </a:moveTo>
                <a:lnTo>
                  <a:pt x="3632200" y="0"/>
                </a:lnTo>
                <a:lnTo>
                  <a:pt x="3632200" y="2690812"/>
                </a:lnTo>
                <a:lnTo>
                  <a:pt x="0" y="2690812"/>
                </a:lnTo>
                <a:close/>
              </a:path>
            </a:pathLst>
          </a:custGeom>
          <a:solidFill>
            <a:schemeClr val="accent6"/>
          </a:solidFill>
        </p:spPr>
        <p:txBody>
          <a:bodyPr wrap="square" lIns="144000" tIns="126000" rIns="144000" bIns="126000">
            <a:noAutofit/>
          </a:bodyPr>
          <a:lstStyle>
            <a:lvl1pPr>
              <a:spcBef>
                <a:spcPts val="542"/>
              </a:spcBef>
              <a:spcAft>
                <a:spcPts val="542"/>
              </a:spcAft>
              <a:defRPr cap="none" baseline="0"/>
            </a:lvl1pPr>
            <a:lvl2pPr>
              <a:spcBef>
                <a:spcPts val="0"/>
              </a:spcBef>
              <a:spcAft>
                <a:spcPts val="542"/>
              </a:spcAft>
              <a:defRPr sz="1182"/>
            </a:lvl2pPr>
            <a:lvl3pPr marL="173475" indent="-173475">
              <a:spcBef>
                <a:spcPts val="0"/>
              </a:spcBef>
              <a:spcAft>
                <a:spcPts val="542"/>
              </a:spcAft>
              <a:buFont typeface="HelveticaNeueLT Pro 55 Roman" panose="020B0604020202020204" pitchFamily="34" charset="0"/>
              <a:buChar char="−"/>
              <a:defRPr sz="1182"/>
            </a:lvl3pPr>
          </a:lstStyle>
          <a:p>
            <a:pPr lvl="0"/>
            <a:r>
              <a:rPr lang="en-GB" dirty="0"/>
              <a:t>Click to edit Master text styles</a:t>
            </a:r>
          </a:p>
          <a:p>
            <a:pPr lvl="1"/>
            <a:r>
              <a:rPr lang="en-GB" dirty="0"/>
              <a:t>Second level</a:t>
            </a:r>
          </a:p>
          <a:p>
            <a:pPr lvl="2"/>
            <a:r>
              <a:rPr lang="en-GB" dirty="0"/>
              <a:t>Third level</a:t>
            </a:r>
          </a:p>
        </p:txBody>
      </p:sp>
      <p:sp>
        <p:nvSpPr>
          <p:cNvPr id="13" name="Text Placeholder 17">
            <a:extLst>
              <a:ext uri="{FF2B5EF4-FFF2-40B4-BE49-F238E27FC236}">
                <a16:creationId xmlns:a16="http://schemas.microsoft.com/office/drawing/2014/main" id="{9D6C74A9-9847-C8BA-288B-7A4DF9FDA9AD}"/>
              </a:ext>
            </a:extLst>
          </p:cNvPr>
          <p:cNvSpPr>
            <a:spLocks noGrp="1"/>
          </p:cNvSpPr>
          <p:nvPr>
            <p:ph type="body" sz="quarter" idx="24"/>
          </p:nvPr>
        </p:nvSpPr>
        <p:spPr bwMode="white">
          <a:xfrm>
            <a:off x="7995179" y="3446463"/>
            <a:ext cx="3632200" cy="2690812"/>
          </a:xfrm>
          <a:custGeom>
            <a:avLst/>
            <a:gdLst>
              <a:gd name="connsiteX0" fmla="*/ 0 w 3632200"/>
              <a:gd name="connsiteY0" fmla="*/ 0 h 2690812"/>
              <a:gd name="connsiteX1" fmla="*/ 3632200 w 3632200"/>
              <a:gd name="connsiteY1" fmla="*/ 0 h 2690812"/>
              <a:gd name="connsiteX2" fmla="*/ 3632200 w 3632200"/>
              <a:gd name="connsiteY2" fmla="*/ 2690812 h 2690812"/>
              <a:gd name="connsiteX3" fmla="*/ 0 w 3632200"/>
              <a:gd name="connsiteY3" fmla="*/ 2690812 h 2690812"/>
            </a:gdLst>
            <a:ahLst/>
            <a:cxnLst>
              <a:cxn ang="0">
                <a:pos x="connsiteX0" y="connsiteY0"/>
              </a:cxn>
              <a:cxn ang="0">
                <a:pos x="connsiteX1" y="connsiteY1"/>
              </a:cxn>
              <a:cxn ang="0">
                <a:pos x="connsiteX2" y="connsiteY2"/>
              </a:cxn>
              <a:cxn ang="0">
                <a:pos x="connsiteX3" y="connsiteY3"/>
              </a:cxn>
            </a:cxnLst>
            <a:rect l="l" t="t" r="r" b="b"/>
            <a:pathLst>
              <a:path w="3632200" h="2690812">
                <a:moveTo>
                  <a:pt x="0" y="0"/>
                </a:moveTo>
                <a:lnTo>
                  <a:pt x="3632200" y="0"/>
                </a:lnTo>
                <a:lnTo>
                  <a:pt x="3632200" y="2690812"/>
                </a:lnTo>
                <a:lnTo>
                  <a:pt x="0" y="2690812"/>
                </a:lnTo>
                <a:close/>
              </a:path>
            </a:pathLst>
          </a:custGeom>
          <a:solidFill>
            <a:schemeClr val="accent6"/>
          </a:solidFill>
        </p:spPr>
        <p:txBody>
          <a:bodyPr wrap="square" lIns="144000" tIns="126000" rIns="144000" bIns="126000">
            <a:noAutofit/>
          </a:bodyPr>
          <a:lstStyle>
            <a:lvl1pPr>
              <a:spcBef>
                <a:spcPts val="542"/>
              </a:spcBef>
              <a:spcAft>
                <a:spcPts val="542"/>
              </a:spcAft>
              <a:defRPr cap="none" baseline="0"/>
            </a:lvl1pPr>
            <a:lvl2pPr>
              <a:spcBef>
                <a:spcPts val="0"/>
              </a:spcBef>
              <a:spcAft>
                <a:spcPts val="542"/>
              </a:spcAft>
              <a:defRPr sz="1182"/>
            </a:lvl2pPr>
            <a:lvl3pPr marL="173475" indent="-173475">
              <a:spcBef>
                <a:spcPts val="0"/>
              </a:spcBef>
              <a:spcAft>
                <a:spcPts val="542"/>
              </a:spcAft>
              <a:buFont typeface="HelveticaNeueLT Pro 55 Roman" panose="020B0604020202020204" pitchFamily="34" charset="0"/>
              <a:buChar char="−"/>
              <a:defRPr sz="1182"/>
            </a:lvl3pPr>
          </a:lstStyle>
          <a:p>
            <a:pPr lvl="0"/>
            <a:r>
              <a:rPr lang="en-GB" dirty="0"/>
              <a:t>Click to edit Master text styles</a:t>
            </a:r>
          </a:p>
          <a:p>
            <a:pPr lvl="1"/>
            <a:r>
              <a:rPr lang="en-GB" dirty="0"/>
              <a:t>Second level</a:t>
            </a:r>
          </a:p>
          <a:p>
            <a:pPr lvl="2"/>
            <a:r>
              <a:rPr lang="en-GB" dirty="0"/>
              <a:t>Third level</a:t>
            </a:r>
          </a:p>
        </p:txBody>
      </p:sp>
      <p:sp>
        <p:nvSpPr>
          <p:cNvPr id="17" name="Text Placeholder 3">
            <a:extLst>
              <a:ext uri="{FF2B5EF4-FFF2-40B4-BE49-F238E27FC236}">
                <a16:creationId xmlns:a16="http://schemas.microsoft.com/office/drawing/2014/main" id="{682E6115-50FC-0FA4-E071-67CAF31FDE58}"/>
              </a:ext>
            </a:extLst>
          </p:cNvPr>
          <p:cNvSpPr>
            <a:spLocks noGrp="1"/>
          </p:cNvSpPr>
          <p:nvPr>
            <p:ph type="body" sz="quarter" idx="28"/>
          </p:nvPr>
        </p:nvSpPr>
        <p:spPr>
          <a:xfrm>
            <a:off x="468311" y="2176905"/>
            <a:ext cx="3535891" cy="811286"/>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9" name="Text Placeholder 3">
            <a:extLst>
              <a:ext uri="{FF2B5EF4-FFF2-40B4-BE49-F238E27FC236}">
                <a16:creationId xmlns:a16="http://schemas.microsoft.com/office/drawing/2014/main" id="{04CAA838-5445-ABF6-EFD1-4936CDFBAB2B}"/>
              </a:ext>
            </a:extLst>
          </p:cNvPr>
          <p:cNvSpPr>
            <a:spLocks noGrp="1"/>
          </p:cNvSpPr>
          <p:nvPr>
            <p:ph type="body" sz="quarter" idx="29"/>
          </p:nvPr>
        </p:nvSpPr>
        <p:spPr>
          <a:xfrm>
            <a:off x="4279899" y="2176905"/>
            <a:ext cx="3535891" cy="811286"/>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0" name="Text Placeholder 3">
            <a:extLst>
              <a:ext uri="{FF2B5EF4-FFF2-40B4-BE49-F238E27FC236}">
                <a16:creationId xmlns:a16="http://schemas.microsoft.com/office/drawing/2014/main" id="{7CC3BF1A-AB08-A794-209B-4E465165E4DF}"/>
              </a:ext>
            </a:extLst>
          </p:cNvPr>
          <p:cNvSpPr>
            <a:spLocks noGrp="1"/>
          </p:cNvSpPr>
          <p:nvPr>
            <p:ph type="body" sz="quarter" idx="30"/>
          </p:nvPr>
        </p:nvSpPr>
        <p:spPr>
          <a:xfrm>
            <a:off x="8091489" y="2176905"/>
            <a:ext cx="3535891" cy="811286"/>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72438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Two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7C4F-2359-449B-85E3-4A9A3F7124EB}"/>
              </a:ext>
            </a:extLst>
          </p:cNvPr>
          <p:cNvSpPr>
            <a:spLocks noGrp="1"/>
          </p:cNvSpPr>
          <p:nvPr>
            <p:ph type="title"/>
          </p:nvPr>
        </p:nvSpPr>
        <p:spPr/>
        <p:txBody>
          <a:bodyPr/>
          <a:lstStyle/>
          <a:p>
            <a:r>
              <a:rPr lang="en-GB" dirty="0"/>
              <a:t>Click to edit Master title style</a:t>
            </a:r>
          </a:p>
        </p:txBody>
      </p:sp>
      <p:sp>
        <p:nvSpPr>
          <p:cNvPr id="11" name="Text Placeholder 10">
            <a:extLst>
              <a:ext uri="{FF2B5EF4-FFF2-40B4-BE49-F238E27FC236}">
                <a16:creationId xmlns:a16="http://schemas.microsoft.com/office/drawing/2014/main" id="{6AB8C975-EFB0-4D48-9738-8C3A753CD473}"/>
              </a:ext>
            </a:extLst>
          </p:cNvPr>
          <p:cNvSpPr>
            <a:spLocks noGrp="1"/>
          </p:cNvSpPr>
          <p:nvPr>
            <p:ph type="body" sz="quarter" idx="14"/>
          </p:nvPr>
        </p:nvSpPr>
        <p:spPr>
          <a:xfrm>
            <a:off x="4279901" y="2174189"/>
            <a:ext cx="3630613" cy="3963086"/>
          </a:xfrm>
          <a:solidFill>
            <a:srgbClr val="93D899"/>
          </a:solidFill>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13" name="Text Placeholder 12">
            <a:extLst>
              <a:ext uri="{FF2B5EF4-FFF2-40B4-BE49-F238E27FC236}">
                <a16:creationId xmlns:a16="http://schemas.microsoft.com/office/drawing/2014/main" id="{891B473D-28FE-44C2-95EC-DD19EC904623}"/>
              </a:ext>
            </a:extLst>
          </p:cNvPr>
          <p:cNvSpPr>
            <a:spLocks noGrp="1"/>
          </p:cNvSpPr>
          <p:nvPr>
            <p:ph type="body" sz="quarter" idx="15"/>
          </p:nvPr>
        </p:nvSpPr>
        <p:spPr>
          <a:xfrm>
            <a:off x="8104188" y="1782763"/>
            <a:ext cx="3600000" cy="4354512"/>
          </a:xfrm>
          <a:solidFill>
            <a:srgbClr val="75BC82"/>
          </a:solidFill>
          <a:ln>
            <a:noFill/>
          </a:ln>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6" name="Date Placeholder 5">
            <a:extLst>
              <a:ext uri="{FF2B5EF4-FFF2-40B4-BE49-F238E27FC236}">
                <a16:creationId xmlns:a16="http://schemas.microsoft.com/office/drawing/2014/main" id="{0A63A3DF-B968-40ED-A638-23680A39A904}"/>
              </a:ext>
            </a:extLst>
          </p:cNvPr>
          <p:cNvSpPr>
            <a:spLocks noGrp="1"/>
          </p:cNvSpPr>
          <p:nvPr>
            <p:ph type="dt" sz="half" idx="16"/>
          </p:nvPr>
        </p:nvSpPr>
        <p:spPr/>
        <p:txBody>
          <a:bodyPr/>
          <a:lstStyle/>
          <a:p>
            <a:r>
              <a:rPr lang="en-GB" dirty="0"/>
              <a:t>H&amp;M Foundation</a:t>
            </a:r>
          </a:p>
        </p:txBody>
      </p:sp>
      <p:sp>
        <p:nvSpPr>
          <p:cNvPr id="7" name="Footer Placeholder 6">
            <a:extLst>
              <a:ext uri="{FF2B5EF4-FFF2-40B4-BE49-F238E27FC236}">
                <a16:creationId xmlns:a16="http://schemas.microsoft.com/office/drawing/2014/main" id="{1D579690-2B12-461E-81A6-324F1BD07F37}"/>
              </a:ext>
            </a:extLst>
          </p:cNvPr>
          <p:cNvSpPr>
            <a:spLocks noGrp="1"/>
          </p:cNvSpPr>
          <p:nvPr>
            <p:ph type="ftr" sz="quarter" idx="17"/>
          </p:nvPr>
        </p:nvSpPr>
        <p:spPr/>
        <p:txBody>
          <a:bodyPr/>
          <a:lstStyle/>
          <a:p>
            <a:endParaRPr lang="en-GB" dirty="0"/>
          </a:p>
        </p:txBody>
      </p:sp>
      <p:sp>
        <p:nvSpPr>
          <p:cNvPr id="8" name="Slide Number Placeholder 7">
            <a:extLst>
              <a:ext uri="{FF2B5EF4-FFF2-40B4-BE49-F238E27FC236}">
                <a16:creationId xmlns:a16="http://schemas.microsoft.com/office/drawing/2014/main" id="{687C0E03-738A-4748-B9D1-4B646ED9F997}"/>
              </a:ext>
            </a:extLst>
          </p:cNvPr>
          <p:cNvSpPr>
            <a:spLocks noGrp="1"/>
          </p:cNvSpPr>
          <p:nvPr>
            <p:ph type="sldNum" sz="quarter" idx="18"/>
          </p:nvPr>
        </p:nvSpPr>
        <p:spPr/>
        <p:txBody>
          <a:bodyPr/>
          <a:lstStyle/>
          <a:p>
            <a:fld id="{0B1617BE-BA58-4B59-88D5-A8C7B239E913}" type="slidenum">
              <a:rPr lang="en-GB" smtClean="0"/>
              <a:pPr/>
              <a:t>‹#›</a:t>
            </a:fld>
            <a:endParaRPr lang="en-GB" dirty="0"/>
          </a:p>
        </p:txBody>
      </p:sp>
      <p:sp>
        <p:nvSpPr>
          <p:cNvPr id="3" name="Text Placeholder 3">
            <a:extLst>
              <a:ext uri="{FF2B5EF4-FFF2-40B4-BE49-F238E27FC236}">
                <a16:creationId xmlns:a16="http://schemas.microsoft.com/office/drawing/2014/main" id="{CB1D52AA-A0DF-9920-BD1F-B36532592153}"/>
              </a:ext>
            </a:extLst>
          </p:cNvPr>
          <p:cNvSpPr>
            <a:spLocks noGrp="1"/>
          </p:cNvSpPr>
          <p:nvPr>
            <p:ph type="body" sz="quarter" idx="28"/>
          </p:nvPr>
        </p:nvSpPr>
        <p:spPr>
          <a:xfrm>
            <a:off x="469393" y="1782504"/>
            <a:ext cx="3600000" cy="4354771"/>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873140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FEC6-A2C5-4CD2-8A53-694D1AB3EB9F}"/>
              </a:ext>
            </a:extLst>
          </p:cNvPr>
          <p:cNvSpPr>
            <a:spLocks noGrp="1"/>
          </p:cNvSpPr>
          <p:nvPr>
            <p:ph type="title"/>
          </p:nvPr>
        </p:nvSpPr>
        <p:spPr/>
        <p:txBody>
          <a:bodyPr/>
          <a:lstStyle>
            <a:lvl1pPr>
              <a:defRPr sz="3446"/>
            </a:lvl1pPr>
          </a:lstStyle>
          <a:p>
            <a:r>
              <a:rPr lang="en-GB" dirty="0"/>
              <a:t>Click to edit Master title style</a:t>
            </a:r>
          </a:p>
        </p:txBody>
      </p:sp>
      <p:sp>
        <p:nvSpPr>
          <p:cNvPr id="4" name="Date Placeholder 3">
            <a:extLst>
              <a:ext uri="{FF2B5EF4-FFF2-40B4-BE49-F238E27FC236}">
                <a16:creationId xmlns:a16="http://schemas.microsoft.com/office/drawing/2014/main" id="{935EDABA-3A42-4CC9-8392-AA715F3F8FD1}"/>
              </a:ext>
            </a:extLst>
          </p:cNvPr>
          <p:cNvSpPr>
            <a:spLocks noGrp="1"/>
          </p:cNvSpPr>
          <p:nvPr>
            <p:ph type="dt" sz="half" idx="10"/>
          </p:nvPr>
        </p:nvSpPr>
        <p:spPr/>
        <p:txBody>
          <a:bodyPr/>
          <a:lstStyle/>
          <a:p>
            <a:r>
              <a:rPr lang="en-GB" dirty="0"/>
              <a:t>H&amp;M Foundation</a:t>
            </a:r>
          </a:p>
        </p:txBody>
      </p:sp>
      <p:sp>
        <p:nvSpPr>
          <p:cNvPr id="5" name="Footer Placeholder 4">
            <a:extLst>
              <a:ext uri="{FF2B5EF4-FFF2-40B4-BE49-F238E27FC236}">
                <a16:creationId xmlns:a16="http://schemas.microsoft.com/office/drawing/2014/main" id="{40AE1FBD-0B0D-4DC2-B57B-494E93DAABC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5E8BA3-5F1B-4C21-83AB-6D65448027EF}"/>
              </a:ext>
            </a:extLst>
          </p:cNvPr>
          <p:cNvSpPr>
            <a:spLocks noGrp="1"/>
          </p:cNvSpPr>
          <p:nvPr>
            <p:ph type="sldNum" sz="quarter" idx="12"/>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271454044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7C4F-2359-449B-85E3-4A9A3F7124EB}"/>
              </a:ext>
            </a:extLst>
          </p:cNvPr>
          <p:cNvSpPr>
            <a:spLocks noGrp="1"/>
          </p:cNvSpPr>
          <p:nvPr>
            <p:ph type="title"/>
          </p:nvPr>
        </p:nvSpPr>
        <p:spPr/>
        <p:txBody>
          <a:bodyPr/>
          <a:lstStyle/>
          <a:p>
            <a:r>
              <a:rPr lang="en-GB" dirty="0"/>
              <a:t>Click to edit Master title style</a:t>
            </a:r>
          </a:p>
        </p:txBody>
      </p:sp>
      <p:sp>
        <p:nvSpPr>
          <p:cNvPr id="9" name="Text Placeholder 8">
            <a:extLst>
              <a:ext uri="{FF2B5EF4-FFF2-40B4-BE49-F238E27FC236}">
                <a16:creationId xmlns:a16="http://schemas.microsoft.com/office/drawing/2014/main" id="{CC3942CC-7771-4DDE-8C18-C9EE650FFBE6}"/>
              </a:ext>
            </a:extLst>
          </p:cNvPr>
          <p:cNvSpPr>
            <a:spLocks noGrp="1"/>
          </p:cNvSpPr>
          <p:nvPr>
            <p:ph type="body" sz="quarter" idx="13"/>
          </p:nvPr>
        </p:nvSpPr>
        <p:spPr>
          <a:xfrm>
            <a:off x="469394" y="2656702"/>
            <a:ext cx="3600000" cy="3480573"/>
          </a:xfrm>
          <a:solidFill>
            <a:srgbClr val="ADE4B5"/>
          </a:solidFill>
        </p:spPr>
        <p:txBody>
          <a:bodyPr lIns="180000" tIns="180000" rIns="180000" bIns="180000"/>
          <a:lstStyle>
            <a:lvl1pPr marL="179726" indent="-179726">
              <a:spcBef>
                <a:spcPts val="0"/>
              </a:spcBef>
              <a:buFont typeface="Arial" panose="020B0604020202020204" pitchFamily="34" charset="0"/>
              <a:buChar char="•"/>
              <a:tabLst/>
              <a:defRPr sz="2461"/>
            </a:lvl1pPr>
          </a:lstStyle>
          <a:p>
            <a:pPr lvl="0"/>
            <a:r>
              <a:rPr lang="en-GB" dirty="0"/>
              <a:t>Click to edit Master text styles</a:t>
            </a:r>
          </a:p>
        </p:txBody>
      </p:sp>
      <p:sp>
        <p:nvSpPr>
          <p:cNvPr id="11" name="Text Placeholder 10">
            <a:extLst>
              <a:ext uri="{FF2B5EF4-FFF2-40B4-BE49-F238E27FC236}">
                <a16:creationId xmlns:a16="http://schemas.microsoft.com/office/drawing/2014/main" id="{6AB8C975-EFB0-4D48-9738-8C3A753CD473}"/>
              </a:ext>
            </a:extLst>
          </p:cNvPr>
          <p:cNvSpPr>
            <a:spLocks noGrp="1"/>
          </p:cNvSpPr>
          <p:nvPr>
            <p:ph type="body" sz="quarter" idx="14"/>
          </p:nvPr>
        </p:nvSpPr>
        <p:spPr>
          <a:xfrm>
            <a:off x="4279901" y="2174875"/>
            <a:ext cx="3630613" cy="3962400"/>
          </a:xfrm>
          <a:solidFill>
            <a:srgbClr val="93D899"/>
          </a:solidFill>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13" name="Text Placeholder 12">
            <a:extLst>
              <a:ext uri="{FF2B5EF4-FFF2-40B4-BE49-F238E27FC236}">
                <a16:creationId xmlns:a16="http://schemas.microsoft.com/office/drawing/2014/main" id="{891B473D-28FE-44C2-95EC-DD19EC904623}"/>
              </a:ext>
            </a:extLst>
          </p:cNvPr>
          <p:cNvSpPr>
            <a:spLocks noGrp="1"/>
          </p:cNvSpPr>
          <p:nvPr>
            <p:ph type="body" sz="quarter" idx="15"/>
          </p:nvPr>
        </p:nvSpPr>
        <p:spPr>
          <a:xfrm>
            <a:off x="8104188" y="1782763"/>
            <a:ext cx="3600000" cy="4354512"/>
          </a:xfrm>
          <a:solidFill>
            <a:srgbClr val="75BC82"/>
          </a:solidFill>
          <a:ln>
            <a:noFill/>
          </a:ln>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6" name="Date Placeholder 5">
            <a:extLst>
              <a:ext uri="{FF2B5EF4-FFF2-40B4-BE49-F238E27FC236}">
                <a16:creationId xmlns:a16="http://schemas.microsoft.com/office/drawing/2014/main" id="{F2E924A6-096C-41D8-9C00-92E27E1A498F}"/>
              </a:ext>
            </a:extLst>
          </p:cNvPr>
          <p:cNvSpPr>
            <a:spLocks noGrp="1"/>
          </p:cNvSpPr>
          <p:nvPr>
            <p:ph type="dt" sz="half" idx="16"/>
          </p:nvPr>
        </p:nvSpPr>
        <p:spPr/>
        <p:txBody>
          <a:bodyPr/>
          <a:lstStyle/>
          <a:p>
            <a:r>
              <a:rPr lang="en-GB" dirty="0"/>
              <a:t>H&amp;M Foundation</a:t>
            </a:r>
          </a:p>
        </p:txBody>
      </p:sp>
      <p:sp>
        <p:nvSpPr>
          <p:cNvPr id="7" name="Footer Placeholder 6">
            <a:extLst>
              <a:ext uri="{FF2B5EF4-FFF2-40B4-BE49-F238E27FC236}">
                <a16:creationId xmlns:a16="http://schemas.microsoft.com/office/drawing/2014/main" id="{7188F143-FCD3-4839-9E70-B56703D1504C}"/>
              </a:ext>
            </a:extLst>
          </p:cNvPr>
          <p:cNvSpPr>
            <a:spLocks noGrp="1"/>
          </p:cNvSpPr>
          <p:nvPr>
            <p:ph type="ftr" sz="quarter" idx="17"/>
          </p:nvPr>
        </p:nvSpPr>
        <p:spPr/>
        <p:txBody>
          <a:bodyPr/>
          <a:lstStyle/>
          <a:p>
            <a:endParaRPr lang="en-GB" dirty="0"/>
          </a:p>
        </p:txBody>
      </p:sp>
      <p:sp>
        <p:nvSpPr>
          <p:cNvPr id="8" name="Slide Number Placeholder 7">
            <a:extLst>
              <a:ext uri="{FF2B5EF4-FFF2-40B4-BE49-F238E27FC236}">
                <a16:creationId xmlns:a16="http://schemas.microsoft.com/office/drawing/2014/main" id="{C3AE7D1C-A00B-4307-B6CD-0403193FD622}"/>
              </a:ext>
            </a:extLst>
          </p:cNvPr>
          <p:cNvSpPr>
            <a:spLocks noGrp="1"/>
          </p:cNvSpPr>
          <p:nvPr>
            <p:ph type="sldNum" sz="quarter" idx="18"/>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2845774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1E016D6C-F604-434D-8674-2DC13915432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Tree>
    <p:extLst>
      <p:ext uri="{BB962C8B-B14F-4D97-AF65-F5344CB8AC3E}">
        <p14:creationId xmlns:p14="http://schemas.microsoft.com/office/powerpoint/2010/main" val="4061053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lvl1pPr>
              <a:defRPr sz="900"/>
            </a:lvl1pPr>
          </a:lstStyle>
          <a:p>
            <a:fld id="{0B1617BE-BA58-4B59-88D5-A8C7B239E913}" type="slidenum">
              <a:rPr lang="en-GB" smtClean="0"/>
              <a:pPr/>
              <a:t>‹#›</a:t>
            </a:fld>
            <a:endParaRPr lang="en-GB" sz="900"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
        <p:nvSpPr>
          <p:cNvPr id="7" name="Rectangle 6">
            <a:extLst>
              <a:ext uri="{FF2B5EF4-FFF2-40B4-BE49-F238E27FC236}">
                <a16:creationId xmlns:a16="http://schemas.microsoft.com/office/drawing/2014/main" id="{49B26AB8-E46D-BB52-E22C-D90716174F3D}"/>
              </a:ext>
            </a:extLst>
          </p:cNvPr>
          <p:cNvSpPr/>
          <p:nvPr userDrawn="1"/>
        </p:nvSpPr>
        <p:spPr>
          <a:xfrm>
            <a:off x="0" y="0"/>
            <a:ext cx="15948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Date Placeholder 2">
            <a:extLst>
              <a:ext uri="{FF2B5EF4-FFF2-40B4-BE49-F238E27FC236}">
                <a16:creationId xmlns:a16="http://schemas.microsoft.com/office/drawing/2014/main" id="{3D82CC60-42EA-6856-DD2A-4C26816FEBB7}"/>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3122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lvl1pPr>
              <a:defRPr sz="900"/>
            </a:lvl1pPr>
          </a:lstStyle>
          <a:p>
            <a:fld id="{0B1617BE-BA58-4B59-88D5-A8C7B239E913}" type="slidenum">
              <a:rPr lang="en-GB" smtClean="0"/>
              <a:pPr/>
              <a:t>‹#›</a:t>
            </a:fld>
            <a:endParaRPr lang="en-GB" sz="900"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
        <p:nvSpPr>
          <p:cNvPr id="7" name="Rectangle 6">
            <a:extLst>
              <a:ext uri="{FF2B5EF4-FFF2-40B4-BE49-F238E27FC236}">
                <a16:creationId xmlns:a16="http://schemas.microsoft.com/office/drawing/2014/main" id="{49B26AB8-E46D-BB52-E22C-D90716174F3D}"/>
              </a:ext>
            </a:extLst>
          </p:cNvPr>
          <p:cNvSpPr/>
          <p:nvPr userDrawn="1"/>
        </p:nvSpPr>
        <p:spPr>
          <a:xfrm>
            <a:off x="0" y="0"/>
            <a:ext cx="159488" cy="6858000"/>
          </a:xfrm>
          <a:prstGeom prst="rect">
            <a:avLst/>
          </a:prstGeom>
          <a:solidFill>
            <a:srgbClr val="63A8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Date Placeholder 2">
            <a:extLst>
              <a:ext uri="{FF2B5EF4-FFF2-40B4-BE49-F238E27FC236}">
                <a16:creationId xmlns:a16="http://schemas.microsoft.com/office/drawing/2014/main" id="{684AA380-F632-B648-5B9D-C0A35394A5C2}"/>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536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2F4E3-1086-C3C4-D9B6-1C5EE1C41667}"/>
              </a:ext>
            </a:extLst>
          </p:cNvPr>
          <p:cNvSpPr>
            <a:spLocks noGrp="1"/>
          </p:cNvSpPr>
          <p:nvPr>
            <p:ph type="title"/>
          </p:nvPr>
        </p:nvSpPr>
        <p:spPr/>
        <p:txBody>
          <a:bodyPr/>
          <a:lstStyle/>
          <a:p>
            <a:r>
              <a:rPr lang="en-GB"/>
              <a:t>Click to edit Master title style</a:t>
            </a:r>
          </a:p>
        </p:txBody>
      </p:sp>
      <p:sp>
        <p:nvSpPr>
          <p:cNvPr id="4" name="Slide Number Placeholder 3">
            <a:extLst>
              <a:ext uri="{FF2B5EF4-FFF2-40B4-BE49-F238E27FC236}">
                <a16:creationId xmlns:a16="http://schemas.microsoft.com/office/drawing/2014/main" id="{19222E56-05C5-536A-8DC2-5921EB054167}"/>
              </a:ext>
            </a:extLst>
          </p:cNvPr>
          <p:cNvSpPr>
            <a:spLocks noGrp="1"/>
          </p:cNvSpPr>
          <p:nvPr>
            <p:ph type="sldNum" sz="quarter" idx="11"/>
          </p:nvPr>
        </p:nvSpPr>
        <p:spPr/>
        <p:txBody>
          <a:bodyPr/>
          <a:lstStyle/>
          <a:p>
            <a:fld id="{0B1617BE-BA58-4B59-88D5-A8C7B239E913}" type="slidenum">
              <a:rPr lang="en-GB" smtClean="0"/>
              <a:pPr/>
              <a:t>‹#›</a:t>
            </a:fld>
            <a:endParaRPr lang="en-GB"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58753319-0E6E-5E80-755B-78FADC9E1FE4}"/>
              </a:ext>
            </a:extLst>
          </p:cNvPr>
          <p:cNvSpPr>
            <a:spLocks noGrp="1"/>
          </p:cNvSpPr>
          <p:nvPr>
            <p:ph type="ftr" sz="quarter" idx="12"/>
          </p:nvPr>
        </p:nvSpPr>
        <p:spPr/>
        <p:txBody>
          <a:bodyPr/>
          <a:lstStyle/>
          <a:p>
            <a:endParaRPr lang="en-GB"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38110B5-247B-0AA9-4B69-2008BD1850DF}"/>
              </a:ext>
            </a:extLst>
          </p:cNvPr>
          <p:cNvSpPr/>
          <p:nvPr userDrawn="1"/>
        </p:nvSpPr>
        <p:spPr>
          <a:xfrm>
            <a:off x="0" y="0"/>
            <a:ext cx="159488" cy="6858000"/>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Date Placeholder 2">
            <a:extLst>
              <a:ext uri="{FF2B5EF4-FFF2-40B4-BE49-F238E27FC236}">
                <a16:creationId xmlns:a16="http://schemas.microsoft.com/office/drawing/2014/main" id="{AB10B44C-97E8-475E-8186-9111913FD7F3}"/>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53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49F42-A9B9-307F-8445-97902C17E27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1DDCFA7-EDDF-54E0-66FC-AEE188A239E6}"/>
              </a:ext>
            </a:extLst>
          </p:cNvPr>
          <p:cNvSpPr>
            <a:spLocks noGrp="1"/>
          </p:cNvSpPr>
          <p:nvPr>
            <p:ph type="dt" sz="half" idx="10"/>
          </p:nvPr>
        </p:nvSpPr>
        <p:spPr/>
        <p:txBody>
          <a:bodyPr/>
          <a:lstStyle/>
          <a:p>
            <a:r>
              <a:rPr lang="en-GB"/>
              <a:t>H&amp;M Foundation</a:t>
            </a:r>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54F8D6E-6FB8-3750-D6EF-E269DF08AA98}"/>
              </a:ext>
            </a:extLst>
          </p:cNvPr>
          <p:cNvSpPr>
            <a:spLocks noGrp="1"/>
          </p:cNvSpPr>
          <p:nvPr>
            <p:ph type="sldNum" sz="quarter" idx="11"/>
          </p:nvPr>
        </p:nvSpPr>
        <p:spPr/>
        <p:txBody>
          <a:bodyPr/>
          <a:lstStyle/>
          <a:p>
            <a:fld id="{0B1617BE-BA58-4B59-88D5-A8C7B239E913}" type="slidenum">
              <a:rPr lang="en-GB" smtClean="0"/>
              <a:pPr/>
              <a:t>‹#›</a:t>
            </a:fld>
            <a:endParaRPr lang="en-GB"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0B85EE20-A4D2-DE97-E270-0E58A03703E0}"/>
              </a:ext>
            </a:extLst>
          </p:cNvPr>
          <p:cNvSpPr>
            <a:spLocks noGrp="1"/>
          </p:cNvSpPr>
          <p:nvPr>
            <p:ph type="ftr" sz="quarter" idx="12"/>
          </p:nvPr>
        </p:nvSpPr>
        <p:spPr/>
        <p:txBody>
          <a:bodyPr/>
          <a:lstStyle/>
          <a:p>
            <a:endParaRPr lang="en-GB"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F0F5BA6-15DF-CDCA-42E9-E934C8576771}"/>
              </a:ext>
            </a:extLst>
          </p:cNvPr>
          <p:cNvSpPr/>
          <p:nvPr userDrawn="1"/>
        </p:nvSpPr>
        <p:spPr>
          <a:xfrm>
            <a:off x="0" y="0"/>
            <a:ext cx="159488" cy="6858000"/>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931877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Tree>
    <p:extLst>
      <p:ext uri="{BB962C8B-B14F-4D97-AF65-F5344CB8AC3E}">
        <p14:creationId xmlns:p14="http://schemas.microsoft.com/office/powerpoint/2010/main" val="238190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and Text (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A5F0602-BB1A-404D-9B67-320921379A0F}"/>
              </a:ext>
            </a:extLst>
          </p:cNvPr>
          <p:cNvSpPr>
            <a:spLocks noGrp="1"/>
          </p:cNvSpPr>
          <p:nvPr>
            <p:ph type="pic" sz="quarter" idx="13"/>
          </p:nvPr>
        </p:nvSpPr>
        <p:spPr>
          <a:xfrm>
            <a:off x="6096000" y="1"/>
            <a:ext cx="6096000" cy="6858000"/>
          </a:xfrm>
          <a:noFill/>
        </p:spPr>
        <p:txBody>
          <a:bodyPr lIns="180000" tIns="180000"/>
          <a:lstStyle>
            <a:lvl1pPr marL="0" indent="0" algn="l">
              <a:buNone/>
              <a:defRPr sz="1477"/>
            </a:lvl1pPr>
          </a:lstStyle>
          <a:p>
            <a:r>
              <a:rPr lang="en-GB" dirty="0"/>
              <a:t>Click icon to add picture</a:t>
            </a:r>
          </a:p>
        </p:txBody>
      </p:sp>
      <p:sp>
        <p:nvSpPr>
          <p:cNvPr id="3" name="Date Placeholder 2">
            <a:extLst>
              <a:ext uri="{FF2B5EF4-FFF2-40B4-BE49-F238E27FC236}">
                <a16:creationId xmlns:a16="http://schemas.microsoft.com/office/drawing/2014/main" id="{487C3C33-7694-4F83-AA16-580A4486B150}"/>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A29715EB-7DD3-4F4B-965C-EBA35A54131E}"/>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A38CF72B-A5B4-4009-8BEB-0E173F8E08EB}"/>
              </a:ext>
            </a:extLst>
          </p:cNvPr>
          <p:cNvSpPr>
            <a:spLocks noGrp="1"/>
          </p:cNvSpPr>
          <p:nvPr>
            <p:ph type="ftr" sz="quarter" idx="12"/>
          </p:nvPr>
        </p:nvSpPr>
        <p:spPr/>
        <p:txBody>
          <a:bodyPr/>
          <a:lstStyle/>
          <a:p>
            <a:endParaRPr lang="en-GB" dirty="0"/>
          </a:p>
        </p:txBody>
      </p:sp>
      <p:sp>
        <p:nvSpPr>
          <p:cNvPr id="6" name="Title 5">
            <a:extLst>
              <a:ext uri="{FF2B5EF4-FFF2-40B4-BE49-F238E27FC236}">
                <a16:creationId xmlns:a16="http://schemas.microsoft.com/office/drawing/2014/main" id="{82328AB2-08A4-4D56-AEF2-B7B10848A3FB}"/>
              </a:ext>
            </a:extLst>
          </p:cNvPr>
          <p:cNvSpPr>
            <a:spLocks noGrp="1"/>
          </p:cNvSpPr>
          <p:nvPr>
            <p:ph type="title"/>
          </p:nvPr>
        </p:nvSpPr>
        <p:spPr>
          <a:xfrm>
            <a:off x="482192" y="527303"/>
            <a:ext cx="5148000" cy="1008000"/>
          </a:xfrm>
        </p:spPr>
        <p:txBody>
          <a:bodyPr/>
          <a:lstStyle/>
          <a:p>
            <a:r>
              <a:rPr lang="en-GB" dirty="0"/>
              <a:t>Click to edit Master title style</a:t>
            </a:r>
          </a:p>
        </p:txBody>
      </p:sp>
      <p:sp>
        <p:nvSpPr>
          <p:cNvPr id="7" name="Text Placeholder 6">
            <a:extLst>
              <a:ext uri="{FF2B5EF4-FFF2-40B4-BE49-F238E27FC236}">
                <a16:creationId xmlns:a16="http://schemas.microsoft.com/office/drawing/2014/main" id="{FBF08E94-4C72-4C8D-8066-F8A77C032093}"/>
              </a:ext>
            </a:extLst>
          </p:cNvPr>
          <p:cNvSpPr>
            <a:spLocks noGrp="1"/>
          </p:cNvSpPr>
          <p:nvPr>
            <p:ph type="body" sz="quarter" idx="15"/>
          </p:nvPr>
        </p:nvSpPr>
        <p:spPr>
          <a:xfrm>
            <a:off x="466726" y="1781275"/>
            <a:ext cx="5163466"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35262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Text (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A5F0602-BB1A-404D-9B67-320921379A0F}"/>
              </a:ext>
            </a:extLst>
          </p:cNvPr>
          <p:cNvSpPr>
            <a:spLocks noGrp="1"/>
          </p:cNvSpPr>
          <p:nvPr>
            <p:ph type="pic" sz="quarter" idx="13"/>
          </p:nvPr>
        </p:nvSpPr>
        <p:spPr>
          <a:xfrm>
            <a:off x="0" y="1"/>
            <a:ext cx="6096000" cy="6858000"/>
          </a:xfrm>
          <a:noFill/>
        </p:spPr>
        <p:txBody>
          <a:bodyPr lIns="180000" tIns="180000"/>
          <a:lstStyle>
            <a:lvl1pPr marL="0" indent="0" algn="l">
              <a:buNone/>
              <a:defRPr sz="1477"/>
            </a:lvl1pPr>
          </a:lstStyle>
          <a:p>
            <a:r>
              <a:rPr lang="en-GB" dirty="0"/>
              <a:t>Click icon to add picture</a:t>
            </a:r>
          </a:p>
        </p:txBody>
      </p:sp>
      <p:sp>
        <p:nvSpPr>
          <p:cNvPr id="2" name="Title 1">
            <a:extLst>
              <a:ext uri="{FF2B5EF4-FFF2-40B4-BE49-F238E27FC236}">
                <a16:creationId xmlns:a16="http://schemas.microsoft.com/office/drawing/2014/main" id="{F6CEEF6D-3920-4025-ABA4-D33F9AA91927}"/>
              </a:ext>
            </a:extLst>
          </p:cNvPr>
          <p:cNvSpPr>
            <a:spLocks noGrp="1"/>
          </p:cNvSpPr>
          <p:nvPr>
            <p:ph type="title"/>
          </p:nvPr>
        </p:nvSpPr>
        <p:spPr>
          <a:xfrm>
            <a:off x="6551271" y="527303"/>
            <a:ext cx="5148000" cy="1008000"/>
          </a:xfrm>
        </p:spPr>
        <p:txBody>
          <a:bodyPr/>
          <a:lstStyle/>
          <a:p>
            <a:r>
              <a:rPr lang="en-GB" dirty="0"/>
              <a:t>Click to edit Master title style</a:t>
            </a:r>
          </a:p>
        </p:txBody>
      </p:sp>
      <p:sp>
        <p:nvSpPr>
          <p:cNvPr id="3" name="Date Placeholder 2">
            <a:extLst>
              <a:ext uri="{FF2B5EF4-FFF2-40B4-BE49-F238E27FC236}">
                <a16:creationId xmlns:a16="http://schemas.microsoft.com/office/drawing/2014/main" id="{5F741A26-9025-496B-9194-7236AE2900F2}"/>
              </a:ext>
            </a:extLst>
          </p:cNvPr>
          <p:cNvSpPr>
            <a:spLocks noGrp="1"/>
          </p:cNvSpPr>
          <p:nvPr>
            <p:ph type="dt" sz="half" idx="15"/>
          </p:nvPr>
        </p:nvSpPr>
        <p:spPr/>
        <p:txBody>
          <a:bodyPr/>
          <a:lstStyle/>
          <a:p>
            <a:r>
              <a:rPr lang="en-GB" dirty="0"/>
              <a:t>H&amp;M Foundation</a:t>
            </a:r>
          </a:p>
        </p:txBody>
      </p:sp>
      <p:sp>
        <p:nvSpPr>
          <p:cNvPr id="4" name="Footer Placeholder 3">
            <a:extLst>
              <a:ext uri="{FF2B5EF4-FFF2-40B4-BE49-F238E27FC236}">
                <a16:creationId xmlns:a16="http://schemas.microsoft.com/office/drawing/2014/main" id="{EBD79638-BB1B-448A-BD97-79C323A8827F}"/>
              </a:ext>
            </a:extLst>
          </p:cNvPr>
          <p:cNvSpPr>
            <a:spLocks noGrp="1"/>
          </p:cNvSpPr>
          <p:nvPr>
            <p:ph type="ftr" sz="quarter" idx="16"/>
          </p:nvPr>
        </p:nvSpPr>
        <p:spPr/>
        <p:txBody>
          <a:bodyPr/>
          <a:lstStyle/>
          <a:p>
            <a:endParaRPr lang="en-GB" dirty="0"/>
          </a:p>
        </p:txBody>
      </p:sp>
      <p:sp>
        <p:nvSpPr>
          <p:cNvPr id="5" name="Slide Number Placeholder 4">
            <a:extLst>
              <a:ext uri="{FF2B5EF4-FFF2-40B4-BE49-F238E27FC236}">
                <a16:creationId xmlns:a16="http://schemas.microsoft.com/office/drawing/2014/main" id="{C2EA6F6A-AC67-419D-B1EC-5AAC27C055AB}"/>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10" name="Text Placeholder 6">
            <a:extLst>
              <a:ext uri="{FF2B5EF4-FFF2-40B4-BE49-F238E27FC236}">
                <a16:creationId xmlns:a16="http://schemas.microsoft.com/office/drawing/2014/main" id="{F7671ED3-0926-4DBF-A659-6B7EEEA4E41E}"/>
              </a:ext>
            </a:extLst>
          </p:cNvPr>
          <p:cNvSpPr>
            <a:spLocks noGrp="1"/>
          </p:cNvSpPr>
          <p:nvPr>
            <p:ph type="body" sz="quarter" idx="18"/>
          </p:nvPr>
        </p:nvSpPr>
        <p:spPr>
          <a:xfrm>
            <a:off x="6551269" y="1781275"/>
            <a:ext cx="5161305"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549418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5E514AF2-4A55-489B-A6D3-DB441B7F558C}"/>
              </a:ext>
            </a:extLst>
          </p:cNvPr>
          <p:cNvSpPr>
            <a:spLocks noGrp="1"/>
          </p:cNvSpPr>
          <p:nvPr>
            <p:ph type="body" sz="quarter" idx="17"/>
          </p:nvPr>
        </p:nvSpPr>
        <p:spPr>
          <a:xfrm>
            <a:off x="469393" y="1782503"/>
            <a:ext cx="11232000"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9194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larger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5E514AF2-4A55-489B-A6D3-DB441B7F558C}"/>
              </a:ext>
            </a:extLst>
          </p:cNvPr>
          <p:cNvSpPr>
            <a:spLocks noGrp="1"/>
          </p:cNvSpPr>
          <p:nvPr>
            <p:ph type="body" sz="quarter" idx="17"/>
          </p:nvPr>
        </p:nvSpPr>
        <p:spPr>
          <a:xfrm>
            <a:off x="469393" y="1782503"/>
            <a:ext cx="11232000" cy="4356000"/>
          </a:xfrm>
        </p:spPr>
        <p:txBody>
          <a:bodyPr/>
          <a:lstStyle>
            <a:lvl1pPr>
              <a:defRPr sz="2461"/>
            </a:lvl1pPr>
            <a:lvl2pPr>
              <a:defRPr sz="2461"/>
            </a:lvl2pPr>
            <a:lvl3pPr>
              <a:defRPr sz="2461"/>
            </a:lvl3pPr>
            <a:lvl4pPr>
              <a:defRPr sz="2461"/>
            </a:lvl4pPr>
            <a:lvl5pPr>
              <a:defRPr sz="246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053074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larger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5E514AF2-4A55-489B-A6D3-DB441B7F558C}"/>
              </a:ext>
            </a:extLst>
          </p:cNvPr>
          <p:cNvSpPr>
            <a:spLocks noGrp="1"/>
          </p:cNvSpPr>
          <p:nvPr>
            <p:ph type="body" sz="quarter" idx="17"/>
          </p:nvPr>
        </p:nvSpPr>
        <p:spPr>
          <a:xfrm>
            <a:off x="469393" y="1782503"/>
            <a:ext cx="11232000" cy="4356000"/>
          </a:xfrm>
        </p:spPr>
        <p:txBody>
          <a:bodyPr numCol="2" spcCol="216000"/>
          <a:lstStyle>
            <a:lvl1pPr>
              <a:defRPr sz="2461"/>
            </a:lvl1pPr>
            <a:lvl2pPr>
              <a:defRPr sz="2461"/>
            </a:lvl2pPr>
            <a:lvl3pPr>
              <a:defRPr sz="2461"/>
            </a:lvl3pPr>
            <a:lvl4pPr>
              <a:defRPr sz="2461"/>
            </a:lvl4pPr>
            <a:lvl5pPr>
              <a:defRPr sz="246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727624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 picture">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00B1567-3D1C-4B36-B3CB-E079F1E38156}"/>
              </a:ext>
            </a:extLst>
          </p:cNvPr>
          <p:cNvSpPr>
            <a:spLocks noGrp="1"/>
          </p:cNvSpPr>
          <p:nvPr>
            <p:ph type="pic" sz="quarter" idx="13"/>
          </p:nvPr>
        </p:nvSpPr>
        <p:spPr>
          <a:xfrm>
            <a:off x="0" y="1"/>
            <a:ext cx="12192000" cy="6857999"/>
          </a:xfrm>
          <a:solidFill>
            <a:schemeClr val="bg1"/>
          </a:solidFill>
        </p:spPr>
        <p:txBody>
          <a:bodyPr lIns="180000" tIns="180000"/>
          <a:lstStyle>
            <a:lvl1pPr marL="0" indent="0" algn="l">
              <a:buNone/>
              <a:defRPr sz="1477">
                <a:solidFill>
                  <a:schemeClr val="tx1"/>
                </a:solidFill>
              </a:defRPr>
            </a:lvl1pPr>
          </a:lstStyle>
          <a:p>
            <a:r>
              <a:rPr lang="en-GB" dirty="0"/>
              <a:t>Click icon to add picture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3" name="Title 2">
            <a:extLst>
              <a:ext uri="{FF2B5EF4-FFF2-40B4-BE49-F238E27FC236}">
                <a16:creationId xmlns:a16="http://schemas.microsoft.com/office/drawing/2014/main" id="{2A904E44-6373-44CB-9B4E-3A2CFC123B3A}"/>
              </a:ext>
            </a:extLst>
          </p:cNvPr>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6300269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EE826E2-7C2F-55C5-B836-9B3CFF619217}"/>
              </a:ext>
            </a:extLst>
          </p:cNvPr>
          <p:cNvGraphicFramePr>
            <a:graphicFrameLocks noChangeAspect="1"/>
          </p:cNvGraphicFramePr>
          <p:nvPr userDrawn="1">
            <p:custDataLst>
              <p:tags r:id="rId38"/>
            </p:custDataLst>
            <p:extLst>
              <p:ext uri="{D42A27DB-BD31-4B8C-83A1-F6EECF244321}">
                <p14:modId xmlns:p14="http://schemas.microsoft.com/office/powerpoint/2010/main" val="813475505"/>
              </p:ext>
            </p:extLst>
          </p:nvPr>
        </p:nvGraphicFramePr>
        <p:xfrm>
          <a:off x="1251" y="1232"/>
          <a:ext cx="1252" cy="1232"/>
        </p:xfrm>
        <a:graphic>
          <a:graphicData uri="http://schemas.openxmlformats.org/presentationml/2006/ole">
            <mc:AlternateContent xmlns:mc="http://schemas.openxmlformats.org/markup-compatibility/2006">
              <mc:Choice xmlns:v="urn:schemas-microsoft-com:vml" Requires="v">
                <p:oleObj name="think-cell Slide" r:id="rId39" imgW="512" imgH="514" progId="TCLayout.ActiveDocument.1">
                  <p:embed/>
                </p:oleObj>
              </mc:Choice>
              <mc:Fallback>
                <p:oleObj name="think-cell Slide" r:id="rId39" imgW="512" imgH="514" progId="TCLayout.ActiveDocument.1">
                  <p:embed/>
                  <p:pic>
                    <p:nvPicPr>
                      <p:cNvPr id="8" name="think-cell data - do not delete" hidden="1">
                        <a:extLst>
                          <a:ext uri="{FF2B5EF4-FFF2-40B4-BE49-F238E27FC236}">
                            <a16:creationId xmlns:a16="http://schemas.microsoft.com/office/drawing/2014/main" id="{EEE826E2-7C2F-55C5-B836-9B3CFF619217}"/>
                          </a:ext>
                        </a:extLst>
                      </p:cNvPr>
                      <p:cNvPicPr/>
                      <p:nvPr/>
                    </p:nvPicPr>
                    <p:blipFill>
                      <a:blip r:embed="rId40"/>
                      <a:stretch>
                        <a:fillRect/>
                      </a:stretch>
                    </p:blipFill>
                    <p:spPr>
                      <a:xfrm>
                        <a:off x="1251" y="1232"/>
                        <a:ext cx="1252" cy="1232"/>
                      </a:xfrm>
                      <a:prstGeom prst="rect">
                        <a:avLst/>
                      </a:prstGeom>
                    </p:spPr>
                  </p:pic>
                </p:oleObj>
              </mc:Fallback>
            </mc:AlternateContent>
          </a:graphicData>
        </a:graphic>
      </p:graphicFrame>
      <p:sp>
        <p:nvSpPr>
          <p:cNvPr id="2" name="Title Placeholder 1"/>
          <p:cNvSpPr>
            <a:spLocks noGrp="1"/>
          </p:cNvSpPr>
          <p:nvPr>
            <p:ph type="title"/>
          </p:nvPr>
        </p:nvSpPr>
        <p:spPr>
          <a:xfrm>
            <a:off x="466725" y="527303"/>
            <a:ext cx="11245850" cy="1008000"/>
          </a:xfrm>
          <a:prstGeom prst="rect">
            <a:avLst/>
          </a:prstGeom>
        </p:spPr>
        <p:txBody>
          <a:bodyPr vert="horz" lIns="0" tIns="0" rIns="0" bIns="0" rtlCol="0" anchor="t" anchorCtr="0">
            <a:noAutofit/>
          </a:bodyPr>
          <a:lstStyle/>
          <a:p>
            <a:r>
              <a:rPr lang="en-GB" noProof="0" dirty="0"/>
              <a:t>Klicka </a:t>
            </a:r>
            <a:r>
              <a:rPr lang="en-GB" noProof="0" dirty="0" err="1"/>
              <a:t>här</a:t>
            </a:r>
            <a:r>
              <a:rPr lang="en-GB" noProof="0" dirty="0"/>
              <a:t> för </a:t>
            </a:r>
            <a:r>
              <a:rPr lang="en-GB" noProof="0" dirty="0" err="1"/>
              <a:t>att</a:t>
            </a:r>
            <a:r>
              <a:rPr lang="en-GB" noProof="0" dirty="0"/>
              <a:t> </a:t>
            </a:r>
            <a:r>
              <a:rPr lang="en-GB" noProof="0" dirty="0" err="1"/>
              <a:t>ändra</a:t>
            </a:r>
            <a:r>
              <a:rPr lang="en-GB" noProof="0" dirty="0"/>
              <a:t> mall för </a:t>
            </a:r>
            <a:r>
              <a:rPr lang="en-GB" noProof="0" dirty="0" err="1"/>
              <a:t>rubrikformat</a:t>
            </a:r>
            <a:endParaRPr lang="en-GB" noProof="0" dirty="0"/>
          </a:p>
        </p:txBody>
      </p:sp>
      <p:sp>
        <p:nvSpPr>
          <p:cNvPr id="3" name="Text Placeholder 2"/>
          <p:cNvSpPr>
            <a:spLocks noGrp="1"/>
          </p:cNvSpPr>
          <p:nvPr>
            <p:ph type="body" idx="1"/>
          </p:nvPr>
        </p:nvSpPr>
        <p:spPr bwMode="white">
          <a:xfrm>
            <a:off x="469394" y="1772343"/>
            <a:ext cx="11243181" cy="4356000"/>
          </a:xfrm>
          <a:prstGeom prst="rect">
            <a:avLst/>
          </a:prstGeom>
        </p:spPr>
        <p:txBody>
          <a:bodyPr vert="horz" lIns="0" tIns="0" rIns="0" bIns="0" rtlCol="0">
            <a:noAutofit/>
          </a:bodyPr>
          <a:lstStyle/>
          <a:p>
            <a:pPr lvl="0"/>
            <a:r>
              <a:rPr lang="en-GB" noProof="0" dirty="0"/>
              <a:t>Klicka </a:t>
            </a:r>
            <a:r>
              <a:rPr lang="en-GB" noProof="0" dirty="0" err="1"/>
              <a:t>här</a:t>
            </a:r>
            <a:r>
              <a:rPr lang="en-GB" noProof="0" dirty="0"/>
              <a:t> för </a:t>
            </a:r>
            <a:r>
              <a:rPr lang="en-GB" noProof="0" dirty="0" err="1"/>
              <a:t>att</a:t>
            </a:r>
            <a:r>
              <a:rPr lang="en-GB" noProof="0" dirty="0"/>
              <a:t> </a:t>
            </a:r>
            <a:r>
              <a:rPr lang="en-GB" noProof="0" dirty="0" err="1"/>
              <a:t>ändra</a:t>
            </a:r>
            <a:r>
              <a:rPr lang="en-GB" noProof="0" dirty="0"/>
              <a:t> format </a:t>
            </a:r>
            <a:r>
              <a:rPr lang="en-GB" noProof="0" dirty="0" err="1"/>
              <a:t>på</a:t>
            </a:r>
            <a:r>
              <a:rPr lang="en-GB" noProof="0" dirty="0"/>
              <a:t> </a:t>
            </a:r>
            <a:r>
              <a:rPr lang="en-GB" noProof="0" dirty="0" err="1"/>
              <a:t>bakgrundstexten</a:t>
            </a:r>
            <a:endParaRPr lang="en-GB" noProof="0" dirty="0"/>
          </a:p>
          <a:p>
            <a:pPr lvl="1"/>
            <a:r>
              <a:rPr lang="en-GB" noProof="0" dirty="0" err="1"/>
              <a:t>Nivå</a:t>
            </a:r>
            <a:r>
              <a:rPr lang="en-GB" noProof="0" dirty="0"/>
              <a:t> </a:t>
            </a:r>
            <a:r>
              <a:rPr lang="en-GB" noProof="0" dirty="0" err="1"/>
              <a:t>två</a:t>
            </a:r>
            <a:endParaRPr lang="en-GB" noProof="0" dirty="0"/>
          </a:p>
          <a:p>
            <a:pPr lvl="2"/>
            <a:r>
              <a:rPr lang="en-GB" noProof="0" dirty="0" err="1"/>
              <a:t>Nivå</a:t>
            </a:r>
            <a:r>
              <a:rPr lang="en-GB" noProof="0" dirty="0"/>
              <a:t> </a:t>
            </a:r>
            <a:r>
              <a:rPr lang="en-GB" noProof="0" dirty="0" err="1"/>
              <a:t>tre</a:t>
            </a:r>
            <a:endParaRPr lang="en-GB" noProof="0" dirty="0"/>
          </a:p>
          <a:p>
            <a:pPr lvl="3"/>
            <a:r>
              <a:rPr lang="en-GB" noProof="0" dirty="0" err="1"/>
              <a:t>Nivå</a:t>
            </a:r>
            <a:r>
              <a:rPr lang="en-GB" noProof="0" dirty="0"/>
              <a:t> </a:t>
            </a:r>
            <a:r>
              <a:rPr lang="en-GB" noProof="0" dirty="0" err="1"/>
              <a:t>fyra</a:t>
            </a:r>
            <a:endParaRPr lang="en-GB" noProof="0" dirty="0"/>
          </a:p>
          <a:p>
            <a:pPr lvl="4"/>
            <a:r>
              <a:rPr lang="en-GB" noProof="0" dirty="0" err="1"/>
              <a:t>Nivå</a:t>
            </a:r>
            <a:r>
              <a:rPr lang="en-GB" noProof="0" dirty="0"/>
              <a:t> fem</a:t>
            </a:r>
          </a:p>
        </p:txBody>
      </p:sp>
      <p:sp>
        <p:nvSpPr>
          <p:cNvPr id="4" name="Date Placeholder 3"/>
          <p:cNvSpPr>
            <a:spLocks noGrp="1"/>
          </p:cNvSpPr>
          <p:nvPr>
            <p:ph type="dt" sz="half" idx="2"/>
          </p:nvPr>
        </p:nvSpPr>
        <p:spPr>
          <a:xfrm>
            <a:off x="469394" y="6377803"/>
            <a:ext cx="1728000" cy="144000"/>
          </a:xfrm>
          <a:prstGeom prst="rect">
            <a:avLst/>
          </a:prstGeom>
        </p:spPr>
        <p:txBody>
          <a:bodyPr vert="horz" lIns="0" tIns="0" rIns="0" bIns="0" rtlCol="0" anchor="b" anchorCtr="0"/>
          <a:lstStyle>
            <a:lvl1pPr algn="l">
              <a:defRPr sz="739"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r>
              <a:rPr lang="en-GB" dirty="0"/>
              <a:t>H&amp;M Foundation</a:t>
            </a:r>
            <a:endParaRPr lang="en-GB"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11165661" y="6377803"/>
            <a:ext cx="540000" cy="144000"/>
          </a:xfrm>
          <a:prstGeom prst="rect">
            <a:avLst/>
          </a:prstGeom>
        </p:spPr>
        <p:txBody>
          <a:bodyPr vert="horz" lIns="0" tIns="0" rIns="0" bIns="0" rtlCol="0" anchor="b" anchorCtr="0"/>
          <a:lstStyle>
            <a:lvl1pPr algn="r">
              <a:defRPr sz="739"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0B1617BE-BA58-4B59-88D5-A8C7B239E913}" type="slidenum">
              <a:rPr lang="en-GB" smtClean="0"/>
              <a:pPr/>
              <a:t>‹#›</a:t>
            </a:fld>
            <a:endParaRPr lang="en-GB"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7795250" y="6377803"/>
            <a:ext cx="3240000" cy="144000"/>
          </a:xfrm>
          <a:prstGeom prst="rect">
            <a:avLst/>
          </a:prstGeom>
        </p:spPr>
        <p:txBody>
          <a:bodyPr vert="horz" lIns="0" tIns="0" rIns="0" bIns="0" rtlCol="0" anchor="b" anchorCtr="0"/>
          <a:lstStyle>
            <a:lvl1pPr algn="r">
              <a:defRPr sz="739" kern="1200" cap="none" spc="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4498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hdr="0" ftr="0"/>
  <p:txStyles>
    <p:title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p:titleStyle>
    <p:bodyStyle>
      <a:lvl1pPr marL="92146" indent="-92146" algn="l" defTabSz="685312" rtl="0" eaLnBrk="1" latinLnBrk="0" hangingPunct="1">
        <a:lnSpc>
          <a:spcPct val="100000"/>
        </a:lnSpc>
        <a:spcBef>
          <a:spcPts val="739"/>
        </a:spcBef>
        <a:spcAft>
          <a:spcPts val="739"/>
        </a:spcAft>
        <a:buClrTx/>
        <a:buFont typeface="Arial" panose="020B0604020202020204" pitchFamily="34" charset="0"/>
        <a:buChar char="•"/>
        <a:defRPr sz="1477" kern="1200">
          <a:solidFill>
            <a:schemeClr val="tx1"/>
          </a:solidFill>
          <a:latin typeface="Arial" panose="020B0604020202020204" pitchFamily="34" charset="0"/>
          <a:ea typeface="+mn-ea"/>
          <a:cs typeface="Arial" panose="020B0604020202020204" pitchFamily="34" charset="0"/>
        </a:defRPr>
      </a:lvl1pPr>
      <a:lvl2pPr marL="92146" indent="-92146" algn="l" defTabSz="685312" rtl="0" eaLnBrk="1" latinLnBrk="0" hangingPunct="1">
        <a:lnSpc>
          <a:spcPct val="100000"/>
        </a:lnSpc>
        <a:spcBef>
          <a:spcPts val="739"/>
        </a:spcBef>
        <a:spcAft>
          <a:spcPts val="739"/>
        </a:spcAft>
        <a:buFont typeface="Arial"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2pPr>
      <a:lvl3pPr marL="528065" indent="-173659"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3pPr>
      <a:lvl4pPr marL="1063219" indent="-180747"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4pPr>
      <a:lvl5pPr marL="1589402" indent="-181289"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5pPr>
      <a:lvl6pPr marL="1240422" indent="0" algn="l" defTabSz="685312" rtl="0" eaLnBrk="1" latinLnBrk="0" hangingPunct="1">
        <a:lnSpc>
          <a:spcPct val="90000"/>
        </a:lnSpc>
        <a:spcBef>
          <a:spcPts val="1477"/>
        </a:spcBef>
        <a:buFont typeface="HelveticaNeueLT Pro 55 Roman" panose="020B0604020202020204" pitchFamily="34" charset="0"/>
        <a:buNone/>
        <a:defRPr sz="1279" kern="1200">
          <a:solidFill>
            <a:schemeClr val="tx1"/>
          </a:solidFill>
          <a:latin typeface="+mn-lt"/>
          <a:ea typeface="+mn-ea"/>
          <a:cs typeface="+mn-cs"/>
        </a:defRPr>
      </a:lvl6pPr>
      <a:lvl7pPr marL="1594828"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7pPr>
      <a:lvl8pPr marL="1842913"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8pPr>
      <a:lvl9pPr marL="2090997"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9pPr>
    </p:bodyStyle>
    <p:otherStyle>
      <a:defPPr>
        <a:defRPr lang="en-US"/>
      </a:defPPr>
      <a:lvl1pPr marL="0" algn="l" defTabSz="685312" rtl="0" eaLnBrk="1" latinLnBrk="0" hangingPunct="1">
        <a:defRPr sz="1350" kern="1200">
          <a:solidFill>
            <a:schemeClr val="tx1"/>
          </a:solidFill>
          <a:latin typeface="+mn-lt"/>
          <a:ea typeface="+mn-ea"/>
          <a:cs typeface="+mn-cs"/>
        </a:defRPr>
      </a:lvl1pPr>
      <a:lvl2pPr marL="342656" algn="l" defTabSz="685312" rtl="0" eaLnBrk="1" latinLnBrk="0" hangingPunct="1">
        <a:defRPr sz="1350" kern="1200">
          <a:solidFill>
            <a:schemeClr val="tx1"/>
          </a:solidFill>
          <a:latin typeface="+mn-lt"/>
          <a:ea typeface="+mn-ea"/>
          <a:cs typeface="+mn-cs"/>
        </a:defRPr>
      </a:lvl2pPr>
      <a:lvl3pPr marL="685312" algn="l" defTabSz="685312" rtl="0" eaLnBrk="1" latinLnBrk="0" hangingPunct="1">
        <a:defRPr sz="1350" kern="1200">
          <a:solidFill>
            <a:schemeClr val="tx1"/>
          </a:solidFill>
          <a:latin typeface="+mn-lt"/>
          <a:ea typeface="+mn-ea"/>
          <a:cs typeface="+mn-cs"/>
        </a:defRPr>
      </a:lvl3pPr>
      <a:lvl4pPr marL="1027969" algn="l" defTabSz="685312" rtl="0" eaLnBrk="1" latinLnBrk="0" hangingPunct="1">
        <a:defRPr sz="1350" kern="1200">
          <a:solidFill>
            <a:schemeClr val="tx1"/>
          </a:solidFill>
          <a:latin typeface="+mn-lt"/>
          <a:ea typeface="+mn-ea"/>
          <a:cs typeface="+mn-cs"/>
        </a:defRPr>
      </a:lvl4pPr>
      <a:lvl5pPr marL="1370626" algn="l" defTabSz="685312" rtl="0" eaLnBrk="1" latinLnBrk="0" hangingPunct="1">
        <a:defRPr sz="1350" kern="1200">
          <a:solidFill>
            <a:schemeClr val="tx1"/>
          </a:solidFill>
          <a:latin typeface="+mn-lt"/>
          <a:ea typeface="+mn-ea"/>
          <a:cs typeface="+mn-cs"/>
        </a:defRPr>
      </a:lvl5pPr>
      <a:lvl6pPr marL="1713283" algn="l" defTabSz="685312" rtl="0" eaLnBrk="1" latinLnBrk="0" hangingPunct="1">
        <a:defRPr sz="1350" kern="1200">
          <a:solidFill>
            <a:schemeClr val="tx1"/>
          </a:solidFill>
          <a:latin typeface="+mn-lt"/>
          <a:ea typeface="+mn-ea"/>
          <a:cs typeface="+mn-cs"/>
        </a:defRPr>
      </a:lvl6pPr>
      <a:lvl7pPr marL="2055939" algn="l" defTabSz="685312" rtl="0" eaLnBrk="1" latinLnBrk="0" hangingPunct="1">
        <a:defRPr sz="1350" kern="1200">
          <a:solidFill>
            <a:schemeClr val="tx1"/>
          </a:solidFill>
          <a:latin typeface="+mn-lt"/>
          <a:ea typeface="+mn-ea"/>
          <a:cs typeface="+mn-cs"/>
        </a:defRPr>
      </a:lvl7pPr>
      <a:lvl8pPr marL="2398596" algn="l" defTabSz="685312" rtl="0" eaLnBrk="1" latinLnBrk="0" hangingPunct="1">
        <a:defRPr sz="1350" kern="1200">
          <a:solidFill>
            <a:schemeClr val="tx1"/>
          </a:solidFill>
          <a:latin typeface="+mn-lt"/>
          <a:ea typeface="+mn-ea"/>
          <a:cs typeface="+mn-cs"/>
        </a:defRPr>
      </a:lvl8pPr>
      <a:lvl9pPr marL="2741252" algn="l" defTabSz="68531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94">
          <p15:clr>
            <a:srgbClr val="F26B43"/>
          </p15:clr>
        </p15:guide>
        <p15:guide id="4" pos="1382">
          <p15:clr>
            <a:srgbClr val="F26B43"/>
          </p15:clr>
        </p15:guide>
        <p15:guide id="5" pos="1495">
          <p15:clr>
            <a:srgbClr val="F26B43"/>
          </p15:clr>
        </p15:guide>
        <p15:guide id="6" pos="2582">
          <p15:clr>
            <a:srgbClr val="F26B43"/>
          </p15:clr>
        </p15:guide>
        <p15:guide id="7" pos="2696">
          <p15:clr>
            <a:srgbClr val="F26B43"/>
          </p15:clr>
        </p15:guide>
        <p15:guide id="8" pos="3783">
          <p15:clr>
            <a:srgbClr val="F26B43"/>
          </p15:clr>
        </p15:guide>
        <p15:guide id="9" pos="3896">
          <p15:clr>
            <a:srgbClr val="F26B43"/>
          </p15:clr>
        </p15:guide>
        <p15:guide id="10" pos="4983">
          <p15:clr>
            <a:srgbClr val="F26B43"/>
          </p15:clr>
        </p15:guide>
        <p15:guide id="11" pos="5097">
          <p15:clr>
            <a:srgbClr val="F26B43"/>
          </p15:clr>
        </p15:guide>
        <p15:guide id="12" pos="6184">
          <p15:clr>
            <a:srgbClr val="F26B43"/>
          </p15:clr>
        </p15:guide>
        <p15:guide id="13" pos="6297">
          <p15:clr>
            <a:srgbClr val="F26B43"/>
          </p15:clr>
        </p15:guide>
        <p15:guide id="14" pos="7378">
          <p15:clr>
            <a:srgbClr val="F26B43"/>
          </p15:clr>
        </p15:guide>
        <p15:guide id="15" orient="horz">
          <p15:clr>
            <a:srgbClr val="F26B43"/>
          </p15:clr>
        </p15:guide>
        <p15:guide id="16" orient="horz" pos="4320">
          <p15:clr>
            <a:srgbClr val="F26B43"/>
          </p15:clr>
        </p15:guide>
        <p15:guide id="17" orient="horz" pos="362">
          <p15:clr>
            <a:srgbClr val="F26B43"/>
          </p15:clr>
        </p15:guide>
        <p15:guide id="19" orient="horz" pos="1267">
          <p15:clr>
            <a:srgbClr val="F26B43"/>
          </p15:clr>
        </p15:guide>
        <p15:guide id="20" orient="horz" pos="2057">
          <p15:clr>
            <a:srgbClr val="F26B43"/>
          </p15:clr>
        </p15:guide>
        <p15:guide id="21" orient="horz" pos="2171">
          <p15:clr>
            <a:srgbClr val="F26B43"/>
          </p15:clr>
        </p15:guide>
        <p15:guide id="22" orient="horz" pos="2962">
          <p15:clr>
            <a:srgbClr val="F26B43"/>
          </p15:clr>
        </p15:guide>
        <p15:guide id="23" orient="horz" pos="3075">
          <p15:clr>
            <a:srgbClr val="F26B43"/>
          </p15:clr>
        </p15:guide>
        <p15:guide id="24" orient="horz" pos="3866">
          <p15:clr>
            <a:srgbClr val="F26B43"/>
          </p15:clr>
        </p15:guide>
        <p15:guide id="25" pos="3840">
          <p15:clr>
            <a:srgbClr val="F26B43"/>
          </p15:clr>
        </p15:guide>
        <p15:guide id="26" orient="horz" pos="1147">
          <p15:clr>
            <a:srgbClr val="F26B43"/>
          </p15:clr>
        </p15:guide>
        <p15:guide id="27" orient="horz" pos="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hmfoundation.com/system-map-toolkit-and-guiding-material/" TargetMode="External"/><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hyperlink" Target="mailto:info@hmfoundation.com"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notesSlide" Target="../notesSlides/notesSlide1.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35.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jp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8.png"/><Relationship Id="rId21" Type="http://schemas.openxmlformats.org/officeDocument/2006/relationships/image" Target="../media/image34.png"/><Relationship Id="rId34" Type="http://schemas.openxmlformats.org/officeDocument/2006/relationships/image" Target="../media/image53.png"/><Relationship Id="rId42" Type="http://schemas.openxmlformats.org/officeDocument/2006/relationships/image" Target="../media/image59.png"/><Relationship Id="rId47" Type="http://schemas.openxmlformats.org/officeDocument/2006/relationships/image" Target="../media/image63.png"/><Relationship Id="rId50" Type="http://schemas.openxmlformats.org/officeDocument/2006/relationships/image" Target="../media/image66.png"/><Relationship Id="rId55" Type="http://schemas.openxmlformats.org/officeDocument/2006/relationships/image" Target="../media/image70.png"/><Relationship Id="rId7" Type="http://schemas.openxmlformats.org/officeDocument/2006/relationships/image" Target="../media/image20.png"/><Relationship Id="rId2" Type="http://schemas.openxmlformats.org/officeDocument/2006/relationships/image" Target="../media/image15.png"/><Relationship Id="rId16" Type="http://schemas.openxmlformats.org/officeDocument/2006/relationships/image" Target="../media/image29.png"/><Relationship Id="rId29" Type="http://schemas.openxmlformats.org/officeDocument/2006/relationships/image" Target="../media/image42.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44.png"/><Relationship Id="rId45" Type="http://schemas.openxmlformats.org/officeDocument/2006/relationships/image" Target="../media/image62.png"/><Relationship Id="rId53" Type="http://schemas.openxmlformats.org/officeDocument/2006/relationships/image" Target="../media/image68.png"/><Relationship Id="rId5" Type="http://schemas.openxmlformats.org/officeDocument/2006/relationships/image" Target="../media/image18.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50.png"/><Relationship Id="rId44" Type="http://schemas.openxmlformats.org/officeDocument/2006/relationships/image" Target="../media/image61.png"/><Relationship Id="rId52"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54.png"/><Relationship Id="rId43" Type="http://schemas.openxmlformats.org/officeDocument/2006/relationships/image" Target="../media/image60.png"/><Relationship Id="rId48" Type="http://schemas.openxmlformats.org/officeDocument/2006/relationships/image" Target="../media/image64.png"/><Relationship Id="rId56" Type="http://schemas.openxmlformats.org/officeDocument/2006/relationships/image" Target="../media/image71.png"/><Relationship Id="rId8" Type="http://schemas.openxmlformats.org/officeDocument/2006/relationships/image" Target="../media/image21.png"/><Relationship Id="rId51" Type="http://schemas.openxmlformats.org/officeDocument/2006/relationships/image" Target="../media/image67.pn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45.png"/><Relationship Id="rId20" Type="http://schemas.openxmlformats.org/officeDocument/2006/relationships/image" Target="../media/image33.png"/><Relationship Id="rId41" Type="http://schemas.openxmlformats.org/officeDocument/2006/relationships/image" Target="../media/image13.png"/><Relationship Id="rId54" Type="http://schemas.openxmlformats.org/officeDocument/2006/relationships/image" Target="../media/image69.png"/><Relationship Id="rId1" Type="http://schemas.openxmlformats.org/officeDocument/2006/relationships/slideLayout" Target="../slideLayouts/slideLayout35.xml"/><Relationship Id="rId6"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55.png"/><Relationship Id="rId4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hyperlink" Target="https://hmfoundation.com/" TargetMode="External"/><Relationship Id="rId2" Type="http://schemas.openxmlformats.org/officeDocument/2006/relationships/image" Target="../media/image72.png"/><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mailto:info@hmfoundation.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2.png"/><Relationship Id="rId26" Type="http://schemas.openxmlformats.org/officeDocument/2006/relationships/image" Target="../media/image40.png"/><Relationship Id="rId39" Type="http://schemas.openxmlformats.org/officeDocument/2006/relationships/image" Target="../media/image44.png"/><Relationship Id="rId21" Type="http://schemas.openxmlformats.org/officeDocument/2006/relationships/image" Target="../media/image35.png"/><Relationship Id="rId34" Type="http://schemas.openxmlformats.org/officeDocument/2006/relationships/image" Target="../media/image54.png"/><Relationship Id="rId42" Type="http://schemas.openxmlformats.org/officeDocument/2006/relationships/image" Target="../media/image60.png"/><Relationship Id="rId47" Type="http://schemas.openxmlformats.org/officeDocument/2006/relationships/image" Target="../media/image64.png"/><Relationship Id="rId50" Type="http://schemas.openxmlformats.org/officeDocument/2006/relationships/image" Target="../media/image67.png"/><Relationship Id="rId55" Type="http://schemas.openxmlformats.org/officeDocument/2006/relationships/image" Target="../media/image71.png"/><Relationship Id="rId7" Type="http://schemas.openxmlformats.org/officeDocument/2006/relationships/image" Target="../media/image20.png"/><Relationship Id="rId2" Type="http://schemas.openxmlformats.org/officeDocument/2006/relationships/image" Target="../media/image15.png"/><Relationship Id="rId16" Type="http://schemas.openxmlformats.org/officeDocument/2006/relationships/image" Target="../media/image30.png"/><Relationship Id="rId29" Type="http://schemas.openxmlformats.org/officeDocument/2006/relationships/image" Target="../media/image43.png"/><Relationship Id="rId11" Type="http://schemas.openxmlformats.org/officeDocument/2006/relationships/image" Target="../media/image24.png"/><Relationship Id="rId24" Type="http://schemas.openxmlformats.org/officeDocument/2006/relationships/image" Target="../media/image38.png"/><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13.png"/><Relationship Id="rId45" Type="http://schemas.openxmlformats.org/officeDocument/2006/relationships/image" Target="../media/image45.png"/><Relationship Id="rId53" Type="http://schemas.openxmlformats.org/officeDocument/2006/relationships/image" Target="../media/image69.png"/><Relationship Id="rId5" Type="http://schemas.openxmlformats.org/officeDocument/2006/relationships/image" Target="../media/image18.png"/><Relationship Id="rId10" Type="http://schemas.openxmlformats.org/officeDocument/2006/relationships/image" Target="../media/image23.png"/><Relationship Id="rId19" Type="http://schemas.openxmlformats.org/officeDocument/2006/relationships/image" Target="../media/image33.png"/><Relationship Id="rId31" Type="http://schemas.openxmlformats.org/officeDocument/2006/relationships/image" Target="../media/image51.png"/><Relationship Id="rId44" Type="http://schemas.openxmlformats.org/officeDocument/2006/relationships/image" Target="../media/image62.png"/><Relationship Id="rId52"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50.png"/><Relationship Id="rId35" Type="http://schemas.openxmlformats.org/officeDocument/2006/relationships/image" Target="../media/image55.png"/><Relationship Id="rId43" Type="http://schemas.openxmlformats.org/officeDocument/2006/relationships/image" Target="../media/image61.png"/><Relationship Id="rId48" Type="http://schemas.openxmlformats.org/officeDocument/2006/relationships/image" Target="../media/image65.png"/><Relationship Id="rId56" Type="http://schemas.openxmlformats.org/officeDocument/2006/relationships/image" Target="../media/image29.png"/><Relationship Id="rId8" Type="http://schemas.openxmlformats.org/officeDocument/2006/relationships/image" Target="../media/image21.png"/><Relationship Id="rId51" Type="http://schemas.openxmlformats.org/officeDocument/2006/relationships/image" Target="../media/image14.pn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53.png"/><Relationship Id="rId38" Type="http://schemas.openxmlformats.org/officeDocument/2006/relationships/image" Target="../media/image58.png"/><Relationship Id="rId46" Type="http://schemas.openxmlformats.org/officeDocument/2006/relationships/image" Target="../media/image63.png"/><Relationship Id="rId20" Type="http://schemas.openxmlformats.org/officeDocument/2006/relationships/image" Target="../media/image34.png"/><Relationship Id="rId41" Type="http://schemas.openxmlformats.org/officeDocument/2006/relationships/image" Target="../media/image59.png"/><Relationship Id="rId54" Type="http://schemas.openxmlformats.org/officeDocument/2006/relationships/image" Target="../media/image70.png"/><Relationship Id="rId1" Type="http://schemas.openxmlformats.org/officeDocument/2006/relationships/slideLayout" Target="../slideLayouts/slideLayout35.xml"/><Relationship Id="rId6"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6.png"/><Relationship Id="rId49"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1F05DF-3ECD-7D8C-19AA-ED56A0B35D9F}"/>
            </a:ext>
          </a:extLst>
        </p:cNvPr>
        <p:cNvGrpSpPr/>
        <p:nvPr/>
      </p:nvGrpSpPr>
      <p:grpSpPr>
        <a:xfrm>
          <a:off x="0" y="0"/>
          <a:ext cx="0" cy="0"/>
          <a:chOff x="0" y="0"/>
          <a:chExt cx="0" cy="0"/>
        </a:xfrm>
      </p:grpSpPr>
      <p:sp>
        <p:nvSpPr>
          <p:cNvPr id="59" name="Rectangle 58">
            <a:extLst>
              <a:ext uri="{FF2B5EF4-FFF2-40B4-BE49-F238E27FC236}">
                <a16:creationId xmlns:a16="http://schemas.microsoft.com/office/drawing/2014/main" id="{00CBF20F-45F5-DD99-BC42-E682C732C305}"/>
              </a:ext>
            </a:extLst>
          </p:cNvPr>
          <p:cNvSpPr/>
          <p:nvPr/>
        </p:nvSpPr>
        <p:spPr>
          <a:xfrm>
            <a:off x="9645585" y="3770768"/>
            <a:ext cx="2279154" cy="2649452"/>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60" name="TextBox 59">
            <a:extLst>
              <a:ext uri="{FF2B5EF4-FFF2-40B4-BE49-F238E27FC236}">
                <a16:creationId xmlns:a16="http://schemas.microsoft.com/office/drawing/2014/main" id="{D9F64570-BACC-989C-101F-F00EE6779514}"/>
              </a:ext>
            </a:extLst>
          </p:cNvPr>
          <p:cNvSpPr txBox="1"/>
          <p:nvPr/>
        </p:nvSpPr>
        <p:spPr>
          <a:xfrm>
            <a:off x="9747953" y="3918377"/>
            <a:ext cx="2017146" cy="2236638"/>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Introduction and purpose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1: Start finding changes to the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2: Reimagine the System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3: Start moving the needle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Wrap-up and group synthesis </a:t>
            </a: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Optional printable content</a:t>
            </a:r>
            <a:endParaRPr kumimoji="0" lang="en-GB" sz="931"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61" name="TextBox 60">
            <a:extLst>
              <a:ext uri="{FF2B5EF4-FFF2-40B4-BE49-F238E27FC236}">
                <a16:creationId xmlns:a16="http://schemas.microsoft.com/office/drawing/2014/main" id="{BF97BCC1-AA53-9CA8-5036-3077C4B4A4FC}"/>
              </a:ext>
            </a:extLst>
          </p:cNvPr>
          <p:cNvSpPr txBox="1"/>
          <p:nvPr/>
        </p:nvSpPr>
        <p:spPr>
          <a:xfrm>
            <a:off x="7992715" y="5568139"/>
            <a:ext cx="1595597"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Developing the system to achieve decarbonisation though greater, and just impact</a:t>
            </a:r>
          </a:p>
        </p:txBody>
      </p:sp>
      <p:sp>
        <p:nvSpPr>
          <p:cNvPr id="62" name="Rectangle 61">
            <a:extLst>
              <a:ext uri="{FF2B5EF4-FFF2-40B4-BE49-F238E27FC236}">
                <a16:creationId xmlns:a16="http://schemas.microsoft.com/office/drawing/2014/main" id="{B6B0338A-E91E-7709-1858-97CC8F2CFFB4}"/>
              </a:ext>
            </a:extLst>
          </p:cNvPr>
          <p:cNvSpPr/>
          <p:nvPr/>
        </p:nvSpPr>
        <p:spPr>
          <a:xfrm>
            <a:off x="7992715" y="4715879"/>
            <a:ext cx="1595598" cy="821979"/>
          </a:xfrm>
          <a:custGeom>
            <a:avLst/>
            <a:gdLst>
              <a:gd name="csX0" fmla="*/ 0 w 1595598"/>
              <a:gd name="csY0" fmla="*/ 0 h 821979"/>
              <a:gd name="csX1" fmla="*/ 515910 w 1595598"/>
              <a:gd name="csY1" fmla="*/ 0 h 821979"/>
              <a:gd name="csX2" fmla="*/ 1047776 w 1595598"/>
              <a:gd name="csY2" fmla="*/ 0 h 821979"/>
              <a:gd name="csX3" fmla="*/ 1595598 w 1595598"/>
              <a:gd name="csY3" fmla="*/ 0 h 821979"/>
              <a:gd name="csX4" fmla="*/ 1595598 w 1595598"/>
              <a:gd name="csY4" fmla="*/ 419209 h 821979"/>
              <a:gd name="csX5" fmla="*/ 1595598 w 1595598"/>
              <a:gd name="csY5" fmla="*/ 821979 h 821979"/>
              <a:gd name="csX6" fmla="*/ 1047776 w 1595598"/>
              <a:gd name="csY6" fmla="*/ 821979 h 821979"/>
              <a:gd name="csX7" fmla="*/ 563778 w 1595598"/>
              <a:gd name="csY7" fmla="*/ 821979 h 821979"/>
              <a:gd name="csX8" fmla="*/ 0 w 1595598"/>
              <a:gd name="csY8" fmla="*/ 821979 h 821979"/>
              <a:gd name="csX9" fmla="*/ 0 w 1595598"/>
              <a:gd name="csY9" fmla="*/ 419209 h 821979"/>
              <a:gd name="csX10" fmla="*/ 0 w 1595598"/>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95598" h="821979" extrusionOk="0">
                <a:moveTo>
                  <a:pt x="0" y="0"/>
                </a:moveTo>
                <a:cubicBezTo>
                  <a:pt x="220630" y="-24757"/>
                  <a:pt x="262299" y="-9173"/>
                  <a:pt x="515910" y="0"/>
                </a:cubicBezTo>
                <a:cubicBezTo>
                  <a:pt x="769521" y="9173"/>
                  <a:pt x="848302" y="-1322"/>
                  <a:pt x="1047776" y="0"/>
                </a:cubicBezTo>
                <a:cubicBezTo>
                  <a:pt x="1247250" y="1322"/>
                  <a:pt x="1350369" y="-18578"/>
                  <a:pt x="1595598" y="0"/>
                </a:cubicBezTo>
                <a:cubicBezTo>
                  <a:pt x="1611650" y="129369"/>
                  <a:pt x="1581866" y="299778"/>
                  <a:pt x="1595598" y="419209"/>
                </a:cubicBezTo>
                <a:cubicBezTo>
                  <a:pt x="1609330" y="538640"/>
                  <a:pt x="1612424" y="728297"/>
                  <a:pt x="1595598" y="821979"/>
                </a:cubicBezTo>
                <a:cubicBezTo>
                  <a:pt x="1475062" y="824870"/>
                  <a:pt x="1272650" y="842071"/>
                  <a:pt x="1047776" y="821979"/>
                </a:cubicBezTo>
                <a:cubicBezTo>
                  <a:pt x="822902" y="801887"/>
                  <a:pt x="684498" y="804162"/>
                  <a:pt x="563778" y="821979"/>
                </a:cubicBezTo>
                <a:cubicBezTo>
                  <a:pt x="443058" y="839796"/>
                  <a:pt x="124572" y="824495"/>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Workshop 3</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120 min: Reimagining the future system</a:t>
            </a:r>
          </a:p>
        </p:txBody>
      </p:sp>
      <p:sp>
        <p:nvSpPr>
          <p:cNvPr id="53" name="Rectangle 52">
            <a:extLst>
              <a:ext uri="{FF2B5EF4-FFF2-40B4-BE49-F238E27FC236}">
                <a16:creationId xmlns:a16="http://schemas.microsoft.com/office/drawing/2014/main" id="{ACC8CFEC-ED63-25DB-4523-4461882D6DE1}"/>
              </a:ext>
            </a:extLst>
          </p:cNvPr>
          <p:cNvSpPr/>
          <p:nvPr/>
        </p:nvSpPr>
        <p:spPr>
          <a:xfrm>
            <a:off x="5294966" y="3770768"/>
            <a:ext cx="2279154" cy="2649452"/>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55" name="TextBox 54">
            <a:extLst>
              <a:ext uri="{FF2B5EF4-FFF2-40B4-BE49-F238E27FC236}">
                <a16:creationId xmlns:a16="http://schemas.microsoft.com/office/drawing/2014/main" id="{2E03A3AD-03D4-7CAA-2BD5-B5286A6C8D9F}"/>
              </a:ext>
            </a:extLst>
          </p:cNvPr>
          <p:cNvSpPr txBox="1"/>
          <p:nvPr/>
        </p:nvSpPr>
        <p:spPr>
          <a:xfrm>
            <a:off x="5397334" y="3918377"/>
            <a:ext cx="2017146" cy="2379882"/>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Introduction and purpose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1: Find what impacts the system</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2: Place forces on the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3: Turn challenges into opportunities</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4: Reflect on opportunities for change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Wrap-up and group synthesis </a:t>
            </a: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Optional printable content</a:t>
            </a:r>
            <a:endParaRPr kumimoji="0" lang="en-GB" sz="931"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56" name="TextBox 55">
            <a:extLst>
              <a:ext uri="{FF2B5EF4-FFF2-40B4-BE49-F238E27FC236}">
                <a16:creationId xmlns:a16="http://schemas.microsoft.com/office/drawing/2014/main" id="{0010BF62-521E-10F8-E863-177BCBEF2599}"/>
              </a:ext>
            </a:extLst>
          </p:cNvPr>
          <p:cNvSpPr txBox="1"/>
          <p:nvPr/>
        </p:nvSpPr>
        <p:spPr>
          <a:xfrm>
            <a:off x="3642097" y="5409637"/>
            <a:ext cx="1497794"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Identifying key impacting forces in the system and identifying opportunities to act</a:t>
            </a:r>
          </a:p>
        </p:txBody>
      </p:sp>
      <p:sp>
        <p:nvSpPr>
          <p:cNvPr id="57" name="Rectangle 56">
            <a:extLst>
              <a:ext uri="{FF2B5EF4-FFF2-40B4-BE49-F238E27FC236}">
                <a16:creationId xmlns:a16="http://schemas.microsoft.com/office/drawing/2014/main" id="{E0698786-7382-8624-C7E2-B6234B50A581}"/>
              </a:ext>
            </a:extLst>
          </p:cNvPr>
          <p:cNvSpPr/>
          <p:nvPr/>
        </p:nvSpPr>
        <p:spPr>
          <a:xfrm>
            <a:off x="3642096" y="4715879"/>
            <a:ext cx="1595598" cy="821979"/>
          </a:xfrm>
          <a:custGeom>
            <a:avLst/>
            <a:gdLst>
              <a:gd name="csX0" fmla="*/ 0 w 1595598"/>
              <a:gd name="csY0" fmla="*/ 0 h 821979"/>
              <a:gd name="csX1" fmla="*/ 515910 w 1595598"/>
              <a:gd name="csY1" fmla="*/ 0 h 821979"/>
              <a:gd name="csX2" fmla="*/ 1047776 w 1595598"/>
              <a:gd name="csY2" fmla="*/ 0 h 821979"/>
              <a:gd name="csX3" fmla="*/ 1595598 w 1595598"/>
              <a:gd name="csY3" fmla="*/ 0 h 821979"/>
              <a:gd name="csX4" fmla="*/ 1595598 w 1595598"/>
              <a:gd name="csY4" fmla="*/ 419209 h 821979"/>
              <a:gd name="csX5" fmla="*/ 1595598 w 1595598"/>
              <a:gd name="csY5" fmla="*/ 821979 h 821979"/>
              <a:gd name="csX6" fmla="*/ 1047776 w 1595598"/>
              <a:gd name="csY6" fmla="*/ 821979 h 821979"/>
              <a:gd name="csX7" fmla="*/ 563778 w 1595598"/>
              <a:gd name="csY7" fmla="*/ 821979 h 821979"/>
              <a:gd name="csX8" fmla="*/ 0 w 1595598"/>
              <a:gd name="csY8" fmla="*/ 821979 h 821979"/>
              <a:gd name="csX9" fmla="*/ 0 w 1595598"/>
              <a:gd name="csY9" fmla="*/ 419209 h 821979"/>
              <a:gd name="csX10" fmla="*/ 0 w 1595598"/>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95598" h="821979" extrusionOk="0">
                <a:moveTo>
                  <a:pt x="0" y="0"/>
                </a:moveTo>
                <a:cubicBezTo>
                  <a:pt x="220630" y="-24757"/>
                  <a:pt x="262299" y="-9173"/>
                  <a:pt x="515910" y="0"/>
                </a:cubicBezTo>
                <a:cubicBezTo>
                  <a:pt x="769521" y="9173"/>
                  <a:pt x="848302" y="-1322"/>
                  <a:pt x="1047776" y="0"/>
                </a:cubicBezTo>
                <a:cubicBezTo>
                  <a:pt x="1247250" y="1322"/>
                  <a:pt x="1350369" y="-18578"/>
                  <a:pt x="1595598" y="0"/>
                </a:cubicBezTo>
                <a:cubicBezTo>
                  <a:pt x="1611650" y="129369"/>
                  <a:pt x="1581866" y="299778"/>
                  <a:pt x="1595598" y="419209"/>
                </a:cubicBezTo>
                <a:cubicBezTo>
                  <a:pt x="1609330" y="538640"/>
                  <a:pt x="1612424" y="728297"/>
                  <a:pt x="1595598" y="821979"/>
                </a:cubicBezTo>
                <a:cubicBezTo>
                  <a:pt x="1475062" y="824870"/>
                  <a:pt x="1272650" y="842071"/>
                  <a:pt x="1047776" y="821979"/>
                </a:cubicBezTo>
                <a:cubicBezTo>
                  <a:pt x="822902" y="801887"/>
                  <a:pt x="684498" y="804162"/>
                  <a:pt x="563778" y="821979"/>
                </a:cubicBezTo>
                <a:cubicBezTo>
                  <a:pt x="443058" y="839796"/>
                  <a:pt x="124572" y="824495"/>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Workshop 2</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90 min: Identifying impact opportunities</a:t>
            </a:r>
          </a:p>
        </p:txBody>
      </p:sp>
      <p:sp>
        <p:nvSpPr>
          <p:cNvPr id="41" name="Rectangle 40">
            <a:extLst>
              <a:ext uri="{FF2B5EF4-FFF2-40B4-BE49-F238E27FC236}">
                <a16:creationId xmlns:a16="http://schemas.microsoft.com/office/drawing/2014/main" id="{2A4E6B0A-96FA-F244-7D8B-9B5EC0D083FB}"/>
              </a:ext>
            </a:extLst>
          </p:cNvPr>
          <p:cNvSpPr/>
          <p:nvPr/>
        </p:nvSpPr>
        <p:spPr>
          <a:xfrm>
            <a:off x="9645585" y="969816"/>
            <a:ext cx="2279154" cy="2649452"/>
          </a:xfrm>
          <a:prstGeom prst="rect">
            <a:avLst/>
          </a:prstGeom>
          <a:solidFill>
            <a:srgbClr val="63A8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40" name="Rectangle 39">
            <a:extLst>
              <a:ext uri="{FF2B5EF4-FFF2-40B4-BE49-F238E27FC236}">
                <a16:creationId xmlns:a16="http://schemas.microsoft.com/office/drawing/2014/main" id="{BB3FE032-4D4D-AB2E-5F4C-6123F89CFAD6}"/>
              </a:ext>
            </a:extLst>
          </p:cNvPr>
          <p:cNvSpPr/>
          <p:nvPr/>
        </p:nvSpPr>
        <p:spPr>
          <a:xfrm>
            <a:off x="5294966" y="969816"/>
            <a:ext cx="2279154" cy="2649452"/>
          </a:xfrm>
          <a:prstGeom prst="rect">
            <a:avLst/>
          </a:prstGeom>
          <a:solidFill>
            <a:srgbClr val="ADE4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11" name="Title 1">
            <a:extLst>
              <a:ext uri="{FF2B5EF4-FFF2-40B4-BE49-F238E27FC236}">
                <a16:creationId xmlns:a16="http://schemas.microsoft.com/office/drawing/2014/main" id="{F967ABB9-CD4E-819C-E53B-55F355C81138}"/>
              </a:ext>
            </a:extLst>
          </p:cNvPr>
          <p:cNvSpPr>
            <a:spLocks noGrp="1"/>
          </p:cNvSpPr>
          <p:nvPr>
            <p:ph type="title"/>
          </p:nvPr>
        </p:nvSpPr>
        <p:spPr/>
        <p:txBody>
          <a:bodyPr/>
          <a:lstStyle/>
          <a:p>
            <a:r>
              <a:rPr lang="en-GB" sz="2000" dirty="0">
                <a:latin typeface="Arial" panose="020B0604020202020204" pitchFamily="34" charset="0"/>
                <a:cs typeface="Arial" panose="020B0604020202020204" pitchFamily="34" charset="0"/>
              </a:rPr>
              <a:t>Executive summary: System Map presentation material</a:t>
            </a:r>
          </a:p>
        </p:txBody>
      </p:sp>
      <p:sp>
        <p:nvSpPr>
          <p:cNvPr id="12" name="Rectangle 11">
            <a:extLst>
              <a:ext uri="{FF2B5EF4-FFF2-40B4-BE49-F238E27FC236}">
                <a16:creationId xmlns:a16="http://schemas.microsoft.com/office/drawing/2014/main" id="{A39F83F0-BF18-6EB2-8F60-0608C5618DF7}"/>
              </a:ext>
            </a:extLst>
          </p:cNvPr>
          <p:cNvSpPr/>
          <p:nvPr/>
        </p:nvSpPr>
        <p:spPr>
          <a:xfrm>
            <a:off x="373545" y="897048"/>
            <a:ext cx="2834410" cy="4941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50" b="1" i="0" u="none" strike="noStrike" kern="0" cap="none" spc="0" normalizeH="0" baseline="0" noProof="0" dirty="0">
                <a:ln>
                  <a:noFill/>
                </a:ln>
                <a:solidFill>
                  <a:prstClr val="black"/>
                </a:solidFill>
                <a:effectLst/>
                <a:highlight>
                  <a:srgbClr val="DCBF9E"/>
                </a:highlight>
                <a:uLnTx/>
                <a:uFillTx/>
                <a:latin typeface="Arial" panose="020B0604020202020204" pitchFamily="34" charset="0"/>
                <a:ea typeface="+mn-ea"/>
                <a:cs typeface="Arial" panose="020B0604020202020204" pitchFamily="34" charset="0"/>
                <a:sym typeface="Graphik Light"/>
              </a:rPr>
              <a:t>PURPOSE:</a:t>
            </a:r>
            <a:r>
              <a:rPr kumimoji="0" lang="en-GB" sz="9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This presentation material is developed to introduce the System Map and enable its practical use</a:t>
            </a:r>
            <a:r>
              <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The System Map is a flexible framework for making sense of the fashion system by bringing key stages, actors, and levers into one place. The following material introduces the map’s purpose, structure, and use, supporting users in understanding how the fashion system works and where change can be made. Optional workshops provide a deeper understanding of the fashion system, one’s position within it, opportunities for impact, and what a future system could look like to enable decarbonisation.</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50" b="1" i="0" u="none" strike="noStrike" kern="0" cap="none" spc="0" normalizeH="0" baseline="0" noProof="0" dirty="0">
                <a:ln>
                  <a:noFill/>
                </a:ln>
                <a:solidFill>
                  <a:prstClr val="black"/>
                </a:solidFill>
                <a:effectLst/>
                <a:highlight>
                  <a:srgbClr val="DCBF9E"/>
                </a:highlight>
                <a:uLnTx/>
                <a:uFillTx/>
                <a:latin typeface="Arial" panose="020B0604020202020204" pitchFamily="34" charset="0"/>
                <a:ea typeface="+mn-ea"/>
                <a:cs typeface="Arial" panose="020B0604020202020204" pitchFamily="34" charset="0"/>
                <a:sym typeface="Graphik Light"/>
              </a:rPr>
              <a:t>PARTICIPATION:</a:t>
            </a:r>
            <a:r>
              <a:rPr kumimoji="0" lang="en-GB" sz="9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This material is developed for all actors</a:t>
            </a:r>
            <a:r>
              <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—whether you are actively working within the system or influencing it from the outside—from industry insiders and innovators to policymakers, investors, donors, researchers, and civil society. It is also designed to support new users engaging with the System Map for the first time.</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50" b="1" i="0" u="none" strike="noStrike" kern="0" cap="none" spc="0" normalizeH="0" baseline="0" noProof="0" dirty="0">
                <a:ln>
                  <a:noFill/>
                </a:ln>
                <a:solidFill>
                  <a:prstClr val="black"/>
                </a:solidFill>
                <a:effectLst/>
                <a:highlight>
                  <a:srgbClr val="DCBF9E"/>
                </a:highlight>
                <a:uLnTx/>
                <a:uFillTx/>
                <a:latin typeface="Arial" panose="020B0604020202020204" pitchFamily="34" charset="0"/>
                <a:ea typeface="+mn-ea"/>
                <a:cs typeface="Arial" panose="020B0604020202020204" pitchFamily="34" charset="0"/>
                <a:sym typeface="Graphik Light"/>
              </a:rPr>
              <a:t>PRESENTATION:</a:t>
            </a:r>
            <a:r>
              <a:rPr kumimoji="0" lang="en-GB" sz="9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r>
              <a:rPr kumimoji="0" lang="en-GB" sz="9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optional how much of the material you choose to use</a:t>
            </a:r>
            <a:r>
              <a:rPr kumimoji="0" lang="en-GB" sz="9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may deliver only a keynote presentation or build it out with Workshops 1–3. Each workshop builds on the previous one, but the number of workshops you include and when you run them is entirely </a:t>
            </a:r>
            <a:br>
              <a:rPr kumimoji="0" lang="en-GB" sz="9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9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you.</a:t>
            </a: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grpSp>
        <p:nvGrpSpPr>
          <p:cNvPr id="20" name="Group 19">
            <a:extLst>
              <a:ext uri="{FF2B5EF4-FFF2-40B4-BE49-F238E27FC236}">
                <a16:creationId xmlns:a16="http://schemas.microsoft.com/office/drawing/2014/main" id="{7F0319FB-5114-FF9D-9674-16E2379AA1CA}"/>
              </a:ext>
            </a:extLst>
          </p:cNvPr>
          <p:cNvGrpSpPr/>
          <p:nvPr/>
        </p:nvGrpSpPr>
        <p:grpSpPr>
          <a:xfrm>
            <a:off x="3428855" y="969816"/>
            <a:ext cx="8502205" cy="5454255"/>
            <a:chOff x="3203456" y="1207425"/>
            <a:chExt cx="5646758" cy="6167266"/>
          </a:xfrm>
        </p:grpSpPr>
        <p:sp>
          <p:nvSpPr>
            <p:cNvPr id="16" name="Rectangle 15">
              <a:extLst>
                <a:ext uri="{FF2B5EF4-FFF2-40B4-BE49-F238E27FC236}">
                  <a16:creationId xmlns:a16="http://schemas.microsoft.com/office/drawing/2014/main" id="{49D847F3-E32E-34DD-C4CD-B16F61106A42}"/>
                </a:ext>
              </a:extLst>
            </p:cNvPr>
            <p:cNvSpPr/>
            <p:nvPr/>
          </p:nvSpPr>
          <p:spPr>
            <a:xfrm>
              <a:off x="3203456" y="1207425"/>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7" name="Rectangle 16">
              <a:extLst>
                <a:ext uri="{FF2B5EF4-FFF2-40B4-BE49-F238E27FC236}">
                  <a16:creationId xmlns:a16="http://schemas.microsoft.com/office/drawing/2014/main" id="{C1F1BF38-BCF8-D5A8-D87E-E2C6661AE465}"/>
                </a:ext>
              </a:extLst>
            </p:cNvPr>
            <p:cNvSpPr/>
            <p:nvPr/>
          </p:nvSpPr>
          <p:spPr>
            <a:xfrm>
              <a:off x="6097127" y="1207425"/>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8" name="Rectangle 17">
              <a:extLst>
                <a:ext uri="{FF2B5EF4-FFF2-40B4-BE49-F238E27FC236}">
                  <a16:creationId xmlns:a16="http://schemas.microsoft.com/office/drawing/2014/main" id="{31F4168D-3C44-AE82-4B26-7FEA3D531DE3}"/>
                </a:ext>
              </a:extLst>
            </p:cNvPr>
            <p:cNvSpPr/>
            <p:nvPr/>
          </p:nvSpPr>
          <p:spPr>
            <a:xfrm>
              <a:off x="3203456" y="4378888"/>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9" name="Rectangle 18">
              <a:extLst>
                <a:ext uri="{FF2B5EF4-FFF2-40B4-BE49-F238E27FC236}">
                  <a16:creationId xmlns:a16="http://schemas.microsoft.com/office/drawing/2014/main" id="{0F9061E8-8C02-560D-A887-3ABB18E85C74}"/>
                </a:ext>
              </a:extLst>
            </p:cNvPr>
            <p:cNvSpPr/>
            <p:nvPr/>
          </p:nvSpPr>
          <p:spPr>
            <a:xfrm>
              <a:off x="6097127" y="4378888"/>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grpSp>
      <p:pic>
        <p:nvPicPr>
          <p:cNvPr id="33" name="Picture 32">
            <a:extLst>
              <a:ext uri="{FF2B5EF4-FFF2-40B4-BE49-F238E27FC236}">
                <a16:creationId xmlns:a16="http://schemas.microsoft.com/office/drawing/2014/main" id="{4A744034-83CD-92E5-8D38-85F7324BD9D1}"/>
              </a:ext>
            </a:extLst>
          </p:cNvPr>
          <p:cNvPicPr>
            <a:picLocks noChangeAspect="1"/>
          </p:cNvPicPr>
          <p:nvPr/>
        </p:nvPicPr>
        <p:blipFill>
          <a:blip r:embed="rId2"/>
          <a:stretch>
            <a:fillRect/>
          </a:stretch>
        </p:blipFill>
        <p:spPr>
          <a:xfrm>
            <a:off x="3686299" y="1162082"/>
            <a:ext cx="1244112" cy="699813"/>
          </a:xfrm>
          <a:prstGeom prst="rect">
            <a:avLst/>
          </a:prstGeom>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46B28710-EA33-18DA-87FD-9FE90F66B0C8}"/>
              </a:ext>
            </a:extLst>
          </p:cNvPr>
          <p:cNvSpPr txBox="1"/>
          <p:nvPr/>
        </p:nvSpPr>
        <p:spPr>
          <a:xfrm>
            <a:off x="5397334" y="1117425"/>
            <a:ext cx="2017146" cy="2210990"/>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Introduction: Trends shaping the industry of the future and purpose of visualizing the system </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Read the map: Explain the map layers and elements (layers, flow actors)</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Bring map to life: Brief examples of flows to relate to the map</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Final: Inspire to start building on the map</a:t>
            </a:r>
          </a:p>
        </p:txBody>
      </p:sp>
      <p:sp>
        <p:nvSpPr>
          <p:cNvPr id="38" name="TextBox 37">
            <a:extLst>
              <a:ext uri="{FF2B5EF4-FFF2-40B4-BE49-F238E27FC236}">
                <a16:creationId xmlns:a16="http://schemas.microsoft.com/office/drawing/2014/main" id="{967DA8C6-A210-4CC2-607F-AA421B16A646}"/>
              </a:ext>
            </a:extLst>
          </p:cNvPr>
          <p:cNvSpPr txBox="1"/>
          <p:nvPr/>
        </p:nvSpPr>
        <p:spPr>
          <a:xfrm>
            <a:off x="3642097" y="2781003"/>
            <a:ext cx="1497794"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Creating understanding of the System Map – what it is, why it matters, and how to use it</a:t>
            </a:r>
          </a:p>
        </p:txBody>
      </p:sp>
      <p:sp>
        <p:nvSpPr>
          <p:cNvPr id="39" name="Rectangle 38">
            <a:extLst>
              <a:ext uri="{FF2B5EF4-FFF2-40B4-BE49-F238E27FC236}">
                <a16:creationId xmlns:a16="http://schemas.microsoft.com/office/drawing/2014/main" id="{96FD6AA5-8323-A7F6-61BC-3001AE29C880}"/>
              </a:ext>
            </a:extLst>
          </p:cNvPr>
          <p:cNvSpPr/>
          <p:nvPr/>
        </p:nvSpPr>
        <p:spPr>
          <a:xfrm>
            <a:off x="3642096" y="1914927"/>
            <a:ext cx="1497794" cy="821979"/>
          </a:xfrm>
          <a:custGeom>
            <a:avLst/>
            <a:gdLst>
              <a:gd name="csX0" fmla="*/ 0 w 1497794"/>
              <a:gd name="csY0" fmla="*/ 0 h 821979"/>
              <a:gd name="csX1" fmla="*/ 484287 w 1497794"/>
              <a:gd name="csY1" fmla="*/ 0 h 821979"/>
              <a:gd name="csX2" fmla="*/ 983551 w 1497794"/>
              <a:gd name="csY2" fmla="*/ 0 h 821979"/>
              <a:gd name="csX3" fmla="*/ 1497794 w 1497794"/>
              <a:gd name="csY3" fmla="*/ 0 h 821979"/>
              <a:gd name="csX4" fmla="*/ 1497794 w 1497794"/>
              <a:gd name="csY4" fmla="*/ 419209 h 821979"/>
              <a:gd name="csX5" fmla="*/ 1497794 w 1497794"/>
              <a:gd name="csY5" fmla="*/ 821979 h 821979"/>
              <a:gd name="csX6" fmla="*/ 983551 w 1497794"/>
              <a:gd name="csY6" fmla="*/ 821979 h 821979"/>
              <a:gd name="csX7" fmla="*/ 529221 w 1497794"/>
              <a:gd name="csY7" fmla="*/ 821979 h 821979"/>
              <a:gd name="csX8" fmla="*/ 0 w 1497794"/>
              <a:gd name="csY8" fmla="*/ 821979 h 821979"/>
              <a:gd name="csX9" fmla="*/ 0 w 1497794"/>
              <a:gd name="csY9" fmla="*/ 419209 h 821979"/>
              <a:gd name="csX10" fmla="*/ 0 w 1497794"/>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97794" h="821979" extrusionOk="0">
                <a:moveTo>
                  <a:pt x="0" y="0"/>
                </a:moveTo>
                <a:cubicBezTo>
                  <a:pt x="239102" y="16245"/>
                  <a:pt x="304479" y="17753"/>
                  <a:pt x="484287" y="0"/>
                </a:cubicBezTo>
                <a:cubicBezTo>
                  <a:pt x="664095" y="-17753"/>
                  <a:pt x="794047" y="18265"/>
                  <a:pt x="983551" y="0"/>
                </a:cubicBezTo>
                <a:cubicBezTo>
                  <a:pt x="1173055" y="-18265"/>
                  <a:pt x="1317003" y="-22852"/>
                  <a:pt x="1497794" y="0"/>
                </a:cubicBezTo>
                <a:cubicBezTo>
                  <a:pt x="1513846" y="129369"/>
                  <a:pt x="1484062" y="299778"/>
                  <a:pt x="1497794" y="419209"/>
                </a:cubicBezTo>
                <a:cubicBezTo>
                  <a:pt x="1511526" y="538640"/>
                  <a:pt x="1514620" y="728297"/>
                  <a:pt x="1497794" y="821979"/>
                </a:cubicBezTo>
                <a:cubicBezTo>
                  <a:pt x="1347399" y="798960"/>
                  <a:pt x="1189050" y="809143"/>
                  <a:pt x="983551" y="821979"/>
                </a:cubicBezTo>
                <a:cubicBezTo>
                  <a:pt x="778052" y="834815"/>
                  <a:pt x="652021" y="799592"/>
                  <a:pt x="529221" y="821979"/>
                </a:cubicBezTo>
                <a:cubicBezTo>
                  <a:pt x="406421" y="844367"/>
                  <a:pt x="202552" y="832140"/>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System Map </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30 min: Keynote presentation</a:t>
            </a:r>
          </a:p>
        </p:txBody>
      </p:sp>
      <p:sp>
        <p:nvSpPr>
          <p:cNvPr id="43" name="TextBox 42">
            <a:extLst>
              <a:ext uri="{FF2B5EF4-FFF2-40B4-BE49-F238E27FC236}">
                <a16:creationId xmlns:a16="http://schemas.microsoft.com/office/drawing/2014/main" id="{FF9094AD-633B-045E-E021-011D7AE51F7E}"/>
              </a:ext>
            </a:extLst>
          </p:cNvPr>
          <p:cNvSpPr txBox="1"/>
          <p:nvPr/>
        </p:nvSpPr>
        <p:spPr>
          <a:xfrm>
            <a:off x="9747953" y="1117425"/>
            <a:ext cx="2017146" cy="1898853"/>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Introduction and purpose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1: Place yourself on the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2: Map relationships and influences</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3: Reflect on opportunities for collaboration</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Wrap-up and group synthesis </a:t>
            </a:r>
          </a:p>
        </p:txBody>
      </p:sp>
      <p:sp>
        <p:nvSpPr>
          <p:cNvPr id="44" name="TextBox 43">
            <a:extLst>
              <a:ext uri="{FF2B5EF4-FFF2-40B4-BE49-F238E27FC236}">
                <a16:creationId xmlns:a16="http://schemas.microsoft.com/office/drawing/2014/main" id="{6DC23637-EDE6-8858-B79B-8C819DC7955D}"/>
              </a:ext>
            </a:extLst>
          </p:cNvPr>
          <p:cNvSpPr txBox="1"/>
          <p:nvPr/>
        </p:nvSpPr>
        <p:spPr>
          <a:xfrm>
            <a:off x="7992716" y="2781003"/>
            <a:ext cx="1497794"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Opening discussion to familiarise with the map and identifying roles in the system</a:t>
            </a:r>
          </a:p>
        </p:txBody>
      </p:sp>
      <p:sp>
        <p:nvSpPr>
          <p:cNvPr id="45" name="Rectangle 44">
            <a:extLst>
              <a:ext uri="{FF2B5EF4-FFF2-40B4-BE49-F238E27FC236}">
                <a16:creationId xmlns:a16="http://schemas.microsoft.com/office/drawing/2014/main" id="{AA58BE39-6A24-B3FA-E4CA-4CEF2531EDC5}"/>
              </a:ext>
            </a:extLst>
          </p:cNvPr>
          <p:cNvSpPr/>
          <p:nvPr/>
        </p:nvSpPr>
        <p:spPr>
          <a:xfrm>
            <a:off x="7992715" y="1914927"/>
            <a:ext cx="1497794" cy="821979"/>
          </a:xfrm>
          <a:custGeom>
            <a:avLst/>
            <a:gdLst>
              <a:gd name="csX0" fmla="*/ 0 w 1497794"/>
              <a:gd name="csY0" fmla="*/ 0 h 821979"/>
              <a:gd name="csX1" fmla="*/ 484287 w 1497794"/>
              <a:gd name="csY1" fmla="*/ 0 h 821979"/>
              <a:gd name="csX2" fmla="*/ 983551 w 1497794"/>
              <a:gd name="csY2" fmla="*/ 0 h 821979"/>
              <a:gd name="csX3" fmla="*/ 1497794 w 1497794"/>
              <a:gd name="csY3" fmla="*/ 0 h 821979"/>
              <a:gd name="csX4" fmla="*/ 1497794 w 1497794"/>
              <a:gd name="csY4" fmla="*/ 419209 h 821979"/>
              <a:gd name="csX5" fmla="*/ 1497794 w 1497794"/>
              <a:gd name="csY5" fmla="*/ 821979 h 821979"/>
              <a:gd name="csX6" fmla="*/ 983551 w 1497794"/>
              <a:gd name="csY6" fmla="*/ 821979 h 821979"/>
              <a:gd name="csX7" fmla="*/ 529221 w 1497794"/>
              <a:gd name="csY7" fmla="*/ 821979 h 821979"/>
              <a:gd name="csX8" fmla="*/ 0 w 1497794"/>
              <a:gd name="csY8" fmla="*/ 821979 h 821979"/>
              <a:gd name="csX9" fmla="*/ 0 w 1497794"/>
              <a:gd name="csY9" fmla="*/ 419209 h 821979"/>
              <a:gd name="csX10" fmla="*/ 0 w 1497794"/>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97794" h="821979" extrusionOk="0">
                <a:moveTo>
                  <a:pt x="0" y="0"/>
                </a:moveTo>
                <a:cubicBezTo>
                  <a:pt x="239102" y="16245"/>
                  <a:pt x="304479" y="17753"/>
                  <a:pt x="484287" y="0"/>
                </a:cubicBezTo>
                <a:cubicBezTo>
                  <a:pt x="664095" y="-17753"/>
                  <a:pt x="794047" y="18265"/>
                  <a:pt x="983551" y="0"/>
                </a:cubicBezTo>
                <a:cubicBezTo>
                  <a:pt x="1173055" y="-18265"/>
                  <a:pt x="1317003" y="-22852"/>
                  <a:pt x="1497794" y="0"/>
                </a:cubicBezTo>
                <a:cubicBezTo>
                  <a:pt x="1513846" y="129369"/>
                  <a:pt x="1484062" y="299778"/>
                  <a:pt x="1497794" y="419209"/>
                </a:cubicBezTo>
                <a:cubicBezTo>
                  <a:pt x="1511526" y="538640"/>
                  <a:pt x="1514620" y="728297"/>
                  <a:pt x="1497794" y="821979"/>
                </a:cubicBezTo>
                <a:cubicBezTo>
                  <a:pt x="1347399" y="798960"/>
                  <a:pt x="1189050" y="809143"/>
                  <a:pt x="983551" y="821979"/>
                </a:cubicBezTo>
                <a:cubicBezTo>
                  <a:pt x="778052" y="834815"/>
                  <a:pt x="652021" y="799592"/>
                  <a:pt x="529221" y="821979"/>
                </a:cubicBezTo>
                <a:cubicBezTo>
                  <a:pt x="406421" y="844367"/>
                  <a:pt x="202552" y="832140"/>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Workshop 1</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60 min: Finding your role in the system</a:t>
            </a:r>
          </a:p>
        </p:txBody>
      </p:sp>
      <p:pic>
        <p:nvPicPr>
          <p:cNvPr id="47" name="Picture 46">
            <a:extLst>
              <a:ext uri="{FF2B5EF4-FFF2-40B4-BE49-F238E27FC236}">
                <a16:creationId xmlns:a16="http://schemas.microsoft.com/office/drawing/2014/main" id="{BAE1A2FD-157E-27BC-0391-5169D2D3A47E}"/>
              </a:ext>
            </a:extLst>
          </p:cNvPr>
          <p:cNvPicPr>
            <a:picLocks noChangeAspect="1"/>
          </p:cNvPicPr>
          <p:nvPr/>
        </p:nvPicPr>
        <p:blipFill>
          <a:blip r:embed="rId3"/>
          <a:stretch>
            <a:fillRect/>
          </a:stretch>
        </p:blipFill>
        <p:spPr>
          <a:xfrm>
            <a:off x="8030158" y="1162082"/>
            <a:ext cx="1244112" cy="699812"/>
          </a:xfrm>
          <a:prstGeom prst="rect">
            <a:avLst/>
          </a:prstGeom>
          <a:effectLst>
            <a:outerShdw blurRad="50800" dist="38100" dir="2700000" algn="tl" rotWithShape="0">
              <a:prstClr val="black">
                <a:alpha val="40000"/>
              </a:prstClr>
            </a:outerShdw>
          </a:effectLst>
        </p:spPr>
      </p:pic>
      <p:pic>
        <p:nvPicPr>
          <p:cNvPr id="58" name="Picture 57">
            <a:extLst>
              <a:ext uri="{FF2B5EF4-FFF2-40B4-BE49-F238E27FC236}">
                <a16:creationId xmlns:a16="http://schemas.microsoft.com/office/drawing/2014/main" id="{13B19440-7FD8-F50E-C3B4-643555FA3C68}"/>
              </a:ext>
            </a:extLst>
          </p:cNvPr>
          <p:cNvPicPr>
            <a:picLocks noChangeAspect="1"/>
          </p:cNvPicPr>
          <p:nvPr/>
        </p:nvPicPr>
        <p:blipFill>
          <a:blip r:embed="rId4"/>
          <a:stretch>
            <a:fillRect/>
          </a:stretch>
        </p:blipFill>
        <p:spPr>
          <a:xfrm>
            <a:off x="3686298" y="3963033"/>
            <a:ext cx="1244113" cy="699813"/>
          </a:xfrm>
          <a:prstGeom prst="rect">
            <a:avLst/>
          </a:prstGeom>
          <a:effectLst>
            <a:outerShdw blurRad="50800" dist="38100" dir="2700000" algn="tl" rotWithShape="0">
              <a:prstClr val="black">
                <a:alpha val="40000"/>
              </a:prstClr>
            </a:outerShdw>
          </a:effectLst>
        </p:spPr>
      </p:pic>
      <p:pic>
        <p:nvPicPr>
          <p:cNvPr id="64" name="Picture 63">
            <a:extLst>
              <a:ext uri="{FF2B5EF4-FFF2-40B4-BE49-F238E27FC236}">
                <a16:creationId xmlns:a16="http://schemas.microsoft.com/office/drawing/2014/main" id="{04FB20CE-2F0A-F3A0-93B0-F1A31FB378F3}"/>
              </a:ext>
            </a:extLst>
          </p:cNvPr>
          <p:cNvPicPr>
            <a:picLocks noChangeAspect="1"/>
          </p:cNvPicPr>
          <p:nvPr/>
        </p:nvPicPr>
        <p:blipFill>
          <a:blip r:embed="rId5"/>
          <a:stretch>
            <a:fillRect/>
          </a:stretch>
        </p:blipFill>
        <p:spPr>
          <a:xfrm>
            <a:off x="8036917" y="3963032"/>
            <a:ext cx="1244113" cy="699813"/>
          </a:xfrm>
          <a:prstGeom prst="rect">
            <a:avLst/>
          </a:prstGeom>
          <a:effectLst>
            <a:outerShdw blurRad="50800" dist="38100" dir="2700000" algn="tl" rotWithShape="0">
              <a:prstClr val="black">
                <a:alpha val="40000"/>
              </a:prstClr>
            </a:outerShdw>
          </a:effectLst>
        </p:spPr>
      </p:pic>
      <p:sp>
        <p:nvSpPr>
          <p:cNvPr id="66" name="TextBox 65">
            <a:extLst>
              <a:ext uri="{FF2B5EF4-FFF2-40B4-BE49-F238E27FC236}">
                <a16:creationId xmlns:a16="http://schemas.microsoft.com/office/drawing/2014/main" id="{66FC2071-C865-CF79-2622-85449E7D0200}"/>
              </a:ext>
            </a:extLst>
          </p:cNvPr>
          <p:cNvSpPr txBox="1"/>
          <p:nvPr/>
        </p:nvSpPr>
        <p:spPr>
          <a:xfrm>
            <a:off x="368249" y="5915231"/>
            <a:ext cx="2953178" cy="846386"/>
          </a:xfrm>
          <a:prstGeom prst="rect">
            <a:avLst/>
          </a:prstGeom>
          <a:noFill/>
        </p:spPr>
        <p:txBody>
          <a:bodyPr wrap="square" lIns="91440" tIns="45720" rIns="91440" bIns="45720" anchor="t">
            <a:spAutoFit/>
          </a:bodyPr>
          <a:lstStyle/>
          <a:p>
            <a:pPr defTabSz="177808">
              <a:defRPr/>
            </a:pPr>
            <a:r>
              <a:rPr kumimoji="0" lang="en-GB" sz="700" b="1" i="0" u="none" strike="noStrike" kern="0" cap="none" spc="0" normalizeH="0" baseline="0" noProof="0">
                <a:ln>
                  <a:noFill/>
                </a:ln>
                <a:solidFill>
                  <a:prstClr val="black"/>
                </a:solidFill>
                <a:effectLst/>
                <a:uLnTx/>
                <a:uFillTx/>
                <a:latin typeface="Arial"/>
                <a:cs typeface="Arial"/>
                <a:sym typeface="Graphik Light"/>
              </a:rPr>
              <a:t>Contact Details: We are excited for you to use this material and spread the impact.</a:t>
            </a:r>
            <a:r>
              <a:rPr kumimoji="0" lang="en-GB" sz="700" b="0" i="0" u="none" strike="noStrike" kern="0" cap="none" spc="0" normalizeH="0" baseline="0" noProof="0">
                <a:ln>
                  <a:noFill/>
                </a:ln>
                <a:solidFill>
                  <a:prstClr val="black"/>
                </a:solidFill>
                <a:effectLst/>
                <a:uLnTx/>
                <a:uFillTx/>
                <a:latin typeface="Arial"/>
                <a:cs typeface="Arial"/>
                <a:sym typeface="Graphik Light"/>
              </a:rPr>
              <a:t> While the material is public, we ask that it be used with care and credit to support thoughtful, respectful dialogue and action. </a:t>
            </a:r>
            <a:r>
              <a:rPr kumimoji="0" lang="en-GB" sz="700" b="1" i="0" u="none" strike="noStrike" kern="0" cap="none" spc="0" normalizeH="0" baseline="0" noProof="0">
                <a:ln>
                  <a:noFill/>
                </a:ln>
                <a:solidFill>
                  <a:prstClr val="black"/>
                </a:solidFill>
                <a:effectLst/>
                <a:uLnTx/>
                <a:uFillTx/>
                <a:latin typeface="Arial"/>
                <a:cs typeface="Arial"/>
                <a:sym typeface="Graphik Light"/>
              </a:rPr>
              <a:t>For any questions </a:t>
            </a:r>
            <a:r>
              <a:rPr kumimoji="0" lang="en-GB" sz="700" b="0" i="0" u="none" strike="noStrike" kern="0" cap="none" spc="0" normalizeH="0" baseline="0" noProof="0">
                <a:ln>
                  <a:noFill/>
                </a:ln>
                <a:solidFill>
                  <a:prstClr val="black"/>
                </a:solidFill>
                <a:effectLst/>
                <a:uLnTx/>
                <a:uFillTx/>
                <a:latin typeface="Arial"/>
                <a:cs typeface="Arial"/>
                <a:sym typeface="Graphik Light"/>
              </a:rPr>
              <a:t>or clarification, we ask you to reach out to </a:t>
            </a:r>
            <a:r>
              <a:rPr kumimoji="0" lang="en-GB" sz="700" b="0" i="0" u="none" strike="noStrike" kern="0" cap="none" spc="0" normalizeH="0" baseline="0" noProof="0">
                <a:ln>
                  <a:noFill/>
                </a:ln>
                <a:solidFill>
                  <a:srgbClr val="FFFFFF"/>
                </a:solidFill>
                <a:effectLst/>
                <a:uLnTx/>
                <a:uFillTx/>
                <a:latin typeface="Arial"/>
                <a:cs typeface="Arial"/>
                <a:sym typeface="Graphik Light"/>
                <a:hlinkClick r:id="rId6"/>
              </a:rPr>
              <a:t>info@hmfoundation.com</a:t>
            </a:r>
            <a:r>
              <a:rPr kumimoji="0" lang="en-GB" sz="700" b="0" i="0" u="none" strike="noStrike" kern="0" cap="none" spc="0" normalizeH="0" baseline="0" noProof="0">
                <a:ln>
                  <a:noFill/>
                </a:ln>
                <a:solidFill>
                  <a:prstClr val="black"/>
                </a:solidFill>
                <a:effectLst/>
                <a:uLnTx/>
                <a:uFillTx/>
                <a:latin typeface="Arial"/>
                <a:cs typeface="Arial"/>
                <a:sym typeface="Graphik Light"/>
              </a:rPr>
              <a:t>. </a:t>
            </a:r>
            <a:r>
              <a:rPr kumimoji="0" lang="en-GB" sz="700" b="1" i="0" u="none" strike="noStrike" kern="0" cap="none" spc="0" normalizeH="0" baseline="0" noProof="0">
                <a:ln>
                  <a:noFill/>
                </a:ln>
                <a:solidFill>
                  <a:prstClr val="black"/>
                </a:solidFill>
                <a:effectLst/>
                <a:uLnTx/>
                <a:uFillTx/>
                <a:latin typeface="Arial"/>
                <a:cs typeface="Arial"/>
                <a:sym typeface="Graphik Light"/>
              </a:rPr>
              <a:t>You can credit us </a:t>
            </a:r>
            <a:r>
              <a:rPr kumimoji="0" lang="en-GB" sz="700" b="0" i="0" u="none" strike="noStrike" kern="0" cap="none" spc="0" normalizeH="0" baseline="0" noProof="0">
                <a:ln>
                  <a:noFill/>
                </a:ln>
                <a:solidFill>
                  <a:prstClr val="black"/>
                </a:solidFill>
                <a:effectLst/>
                <a:uLnTx/>
                <a:uFillTx/>
                <a:latin typeface="Arial"/>
                <a:cs typeface="Arial"/>
                <a:sym typeface="Graphik Light"/>
              </a:rPr>
              <a:t>in any preferred way, but here is a suggestion </a:t>
            </a:r>
            <a:r>
              <a:rPr kumimoji="0" lang="en-GB" sz="700" b="0" i="0" u="none" strike="noStrike" kern="0" cap="none" spc="0" normalizeH="0" baseline="0" noProof="0">
                <a:ln>
                  <a:noFill/>
                </a:ln>
                <a:solidFill>
                  <a:prstClr val="black"/>
                </a:solidFill>
                <a:effectLst/>
                <a:uLnTx/>
                <a:uFillTx/>
                <a:latin typeface="Arial"/>
                <a:cs typeface="Arial"/>
                <a:sym typeface="Graphik Light"/>
                <a:hlinkClick r:id="rId7">
                  <a:extLst>
                    <a:ext uri="{A12FA001-AC4F-418D-AE19-62706E023703}">
                      <ahyp:hlinkClr xmlns:ahyp="http://schemas.microsoft.com/office/drawing/2018/hyperlinkcolor" val="tx"/>
                    </a:ext>
                  </a:extLst>
                </a:hlinkClick>
              </a:rPr>
              <a:t>hmfoundation.com/</a:t>
            </a:r>
            <a:r>
              <a:rPr lang="en-GB" sz="700" kern="0">
                <a:solidFill>
                  <a:prstClr val="black"/>
                </a:solidFill>
                <a:latin typeface="Arial"/>
                <a:cs typeface="Arial"/>
                <a:sym typeface="Graphik Light"/>
                <a:hlinkClick r:id="rId7">
                  <a:extLst>
                    <a:ext uri="{A12FA001-AC4F-418D-AE19-62706E023703}">
                      <ahyp:hlinkClr xmlns:ahyp="http://schemas.microsoft.com/office/drawing/2018/hyperlinkcolor" val="tx"/>
                    </a:ext>
                  </a:extLst>
                </a:hlinkClick>
              </a:rPr>
              <a:t>system-map-toolkit-and-guiding-material</a:t>
            </a:r>
            <a:r>
              <a:rPr kumimoji="0" lang="en-GB" sz="700" b="0" i="0" u="none" strike="noStrike" kern="0" cap="none" spc="0" normalizeH="0" baseline="0" noProof="0">
                <a:ln>
                  <a:noFill/>
                </a:ln>
                <a:solidFill>
                  <a:prstClr val="black"/>
                </a:solidFill>
                <a:effectLst/>
                <a:uLnTx/>
                <a:uFillTx/>
                <a:latin typeface="Arial"/>
                <a:cs typeface="Arial"/>
                <a:sym typeface="Graphik Light"/>
                <a:hlinkClick r:id="rId7">
                  <a:extLst>
                    <a:ext uri="{A12FA001-AC4F-418D-AE19-62706E023703}">
                      <ahyp:hlinkClr xmlns:ahyp="http://schemas.microsoft.com/office/drawing/2018/hyperlinkcolor" val="tx"/>
                    </a:ext>
                  </a:extLst>
                </a:hlinkClick>
              </a:rPr>
              <a:t>/</a:t>
            </a:r>
            <a:r>
              <a:rPr lang="en-GB" sz="700" kern="0">
                <a:solidFill>
                  <a:prstClr val="black"/>
                </a:solidFill>
                <a:latin typeface="Arial"/>
                <a:cs typeface="Arial"/>
                <a:sym typeface="Graphik Light"/>
              </a:rPr>
              <a:t> </a:t>
            </a:r>
            <a:endParaRPr lang="en-GB" sz="7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909FF79-BC10-1B2F-5931-5218943AEEE4}"/>
              </a:ext>
            </a:extLst>
          </p:cNvPr>
          <p:cNvGrpSpPr/>
          <p:nvPr/>
        </p:nvGrpSpPr>
        <p:grpSpPr>
          <a:xfrm>
            <a:off x="466725" y="210163"/>
            <a:ext cx="6292531" cy="252068"/>
            <a:chOff x="479424" y="291943"/>
            <a:chExt cx="6292531" cy="252068"/>
          </a:xfrm>
        </p:grpSpPr>
        <p:sp>
          <p:nvSpPr>
            <p:cNvPr id="7" name="Rounded Rectangle 12">
              <a:extLst>
                <a:ext uri="{FF2B5EF4-FFF2-40B4-BE49-F238E27FC236}">
                  <a16:creationId xmlns:a16="http://schemas.microsoft.com/office/drawing/2014/main" id="{52649E4D-F549-9F0E-D80E-73574BC74A59}"/>
                </a:ext>
              </a:extLst>
            </p:cNvPr>
            <p:cNvSpPr/>
            <p:nvPr/>
          </p:nvSpPr>
          <p:spPr>
            <a:xfrm>
              <a:off x="5305425" y="291943"/>
              <a:ext cx="1466530" cy="252068"/>
            </a:xfrm>
            <a:prstGeom prst="roundRect">
              <a:avLst>
                <a:gd name="adj" fmla="val 0"/>
              </a:avLst>
            </a:prstGeom>
            <a:solidFill>
              <a:srgbClr val="DCBF9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8" name="Rounded Rectangle 13">
              <a:extLst>
                <a:ext uri="{FF2B5EF4-FFF2-40B4-BE49-F238E27FC236}">
                  <a16:creationId xmlns:a16="http://schemas.microsoft.com/office/drawing/2014/main" id="{475B6625-CB9A-FDF4-ED4D-73800D7642D6}"/>
                </a:ext>
              </a:extLst>
            </p:cNvPr>
            <p:cNvSpPr/>
            <p:nvPr/>
          </p:nvSpPr>
          <p:spPr>
            <a:xfrm>
              <a:off x="3696758"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9" name="Rounded Rectangle 14">
              <a:extLst>
                <a:ext uri="{FF2B5EF4-FFF2-40B4-BE49-F238E27FC236}">
                  <a16:creationId xmlns:a16="http://schemas.microsoft.com/office/drawing/2014/main" id="{F4059B0F-DCC7-8675-AA71-E04388E8A451}"/>
                </a:ext>
              </a:extLst>
            </p:cNvPr>
            <p:cNvSpPr/>
            <p:nvPr/>
          </p:nvSpPr>
          <p:spPr>
            <a:xfrm>
              <a:off x="2088091"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sp>
          <p:nvSpPr>
            <p:cNvPr id="10" name="Rounded Rectangle 9">
              <a:extLst>
                <a:ext uri="{FF2B5EF4-FFF2-40B4-BE49-F238E27FC236}">
                  <a16:creationId xmlns:a16="http://schemas.microsoft.com/office/drawing/2014/main" id="{DBE1003F-A0E9-00C8-0A31-CC695B8DFCB7}"/>
                </a:ext>
              </a:extLst>
            </p:cNvPr>
            <p:cNvSpPr/>
            <p:nvPr/>
          </p:nvSpPr>
          <p:spPr>
            <a:xfrm>
              <a:off x="479424"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PRESENTATION</a:t>
              </a:r>
            </a:p>
          </p:txBody>
        </p:sp>
      </p:grpSp>
    </p:spTree>
    <p:extLst>
      <p:ext uri="{BB962C8B-B14F-4D97-AF65-F5344CB8AC3E}">
        <p14:creationId xmlns:p14="http://schemas.microsoft.com/office/powerpoint/2010/main" val="3870963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22A93F-5909-E2B0-9467-2720E51FABA6}"/>
              </a:ext>
            </a:extLst>
          </p:cNvPr>
          <p:cNvSpPr/>
          <p:nvPr/>
        </p:nvSpPr>
        <p:spPr>
          <a:xfrm>
            <a:off x="5259306" y="0"/>
            <a:ext cx="6932694" cy="685800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sp>
        <p:nvSpPr>
          <p:cNvPr id="17" name="Rectangle 16">
            <a:extLst>
              <a:ext uri="{FF2B5EF4-FFF2-40B4-BE49-F238E27FC236}">
                <a16:creationId xmlns:a16="http://schemas.microsoft.com/office/drawing/2014/main" id="{8ED7B3FD-CEC4-7D34-986E-891B054FCEE9}"/>
              </a:ext>
            </a:extLst>
          </p:cNvPr>
          <p:cNvSpPr/>
          <p:nvPr/>
        </p:nvSpPr>
        <p:spPr>
          <a:xfrm>
            <a:off x="5410122" y="4832012"/>
            <a:ext cx="6618471" cy="1536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pic>
        <p:nvPicPr>
          <p:cNvPr id="132" name="Picture 131" descr="A person sitting on the floor&#10;&#10;AI-generated content may be incorrect.">
            <a:extLst>
              <a:ext uri="{FF2B5EF4-FFF2-40B4-BE49-F238E27FC236}">
                <a16:creationId xmlns:a16="http://schemas.microsoft.com/office/drawing/2014/main" id="{464CE6CD-70DD-CCE8-63DD-7141FE39BBD6}"/>
              </a:ext>
            </a:extLst>
          </p:cNvPr>
          <p:cNvPicPr>
            <a:picLocks noChangeAspect="1"/>
          </p:cNvPicPr>
          <p:nvPr/>
        </p:nvPicPr>
        <p:blipFill>
          <a:blip r:embed="rId3"/>
          <a:stretch>
            <a:fillRect/>
          </a:stretch>
        </p:blipFill>
        <p:spPr>
          <a:xfrm>
            <a:off x="9739188" y="5731795"/>
            <a:ext cx="661596" cy="661596"/>
          </a:xfrm>
          <a:prstGeom prst="rect">
            <a:avLst/>
          </a:prstGeom>
        </p:spPr>
      </p:pic>
      <p:pic>
        <p:nvPicPr>
          <p:cNvPr id="134" name="Picture 133" descr="A person holding a microphone&#10;&#10;AI-generated content may be incorrect.">
            <a:extLst>
              <a:ext uri="{FF2B5EF4-FFF2-40B4-BE49-F238E27FC236}">
                <a16:creationId xmlns:a16="http://schemas.microsoft.com/office/drawing/2014/main" id="{24AC8DB7-4434-6CA6-4F6B-C4CB529613CB}"/>
              </a:ext>
            </a:extLst>
          </p:cNvPr>
          <p:cNvPicPr>
            <a:picLocks noChangeAspect="1"/>
          </p:cNvPicPr>
          <p:nvPr/>
        </p:nvPicPr>
        <p:blipFill>
          <a:blip r:embed="rId4"/>
          <a:stretch>
            <a:fillRect/>
          </a:stretch>
        </p:blipFill>
        <p:spPr>
          <a:xfrm>
            <a:off x="9715137" y="5013866"/>
            <a:ext cx="661596" cy="661596"/>
          </a:xfrm>
          <a:prstGeom prst="rect">
            <a:avLst/>
          </a:prstGeom>
        </p:spPr>
      </p:pic>
      <p:sp>
        <p:nvSpPr>
          <p:cNvPr id="50" name="Rectangle 49">
            <a:extLst>
              <a:ext uri="{FF2B5EF4-FFF2-40B4-BE49-F238E27FC236}">
                <a16:creationId xmlns:a16="http://schemas.microsoft.com/office/drawing/2014/main" id="{0D32559A-85D6-BD71-A371-249F196E8302}"/>
              </a:ext>
            </a:extLst>
          </p:cNvPr>
          <p:cNvSpPr/>
          <p:nvPr/>
        </p:nvSpPr>
        <p:spPr>
          <a:xfrm>
            <a:off x="3791078" y="4975120"/>
            <a:ext cx="598549" cy="1947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sp>
        <p:nvSpPr>
          <p:cNvPr id="51" name="Rectangle 50">
            <a:extLst>
              <a:ext uri="{FF2B5EF4-FFF2-40B4-BE49-F238E27FC236}">
                <a16:creationId xmlns:a16="http://schemas.microsoft.com/office/drawing/2014/main" id="{8B2A4855-9426-5633-732C-ACE4DE3BBC69}"/>
              </a:ext>
            </a:extLst>
          </p:cNvPr>
          <p:cNvSpPr/>
          <p:nvPr/>
        </p:nvSpPr>
        <p:spPr>
          <a:xfrm>
            <a:off x="943750" y="5168686"/>
            <a:ext cx="788691" cy="1947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sp>
        <p:nvSpPr>
          <p:cNvPr id="52" name="Rectangle 51">
            <a:extLst>
              <a:ext uri="{FF2B5EF4-FFF2-40B4-BE49-F238E27FC236}">
                <a16:creationId xmlns:a16="http://schemas.microsoft.com/office/drawing/2014/main" id="{196352ED-6326-CEF0-CB4D-13A263F59FE5}"/>
              </a:ext>
            </a:extLst>
          </p:cNvPr>
          <p:cNvSpPr/>
          <p:nvPr/>
        </p:nvSpPr>
        <p:spPr>
          <a:xfrm>
            <a:off x="1822605" y="5168686"/>
            <a:ext cx="622133" cy="1947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sp>
        <p:nvSpPr>
          <p:cNvPr id="53" name="Rectangle 52">
            <a:extLst>
              <a:ext uri="{FF2B5EF4-FFF2-40B4-BE49-F238E27FC236}">
                <a16:creationId xmlns:a16="http://schemas.microsoft.com/office/drawing/2014/main" id="{7563492F-608A-3796-D909-668DFD60EEF1}"/>
              </a:ext>
            </a:extLst>
          </p:cNvPr>
          <p:cNvSpPr/>
          <p:nvPr/>
        </p:nvSpPr>
        <p:spPr>
          <a:xfrm>
            <a:off x="2855042" y="4975120"/>
            <a:ext cx="883131" cy="1947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sp>
        <p:nvSpPr>
          <p:cNvPr id="3" name="Date Placeholder 2">
            <a:extLst>
              <a:ext uri="{FF2B5EF4-FFF2-40B4-BE49-F238E27FC236}">
                <a16:creationId xmlns:a16="http://schemas.microsoft.com/office/drawing/2014/main" id="{7C0F8AAF-157C-98F9-F742-2B8486BDBF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p>
        </p:txBody>
      </p:sp>
      <p:sp>
        <p:nvSpPr>
          <p:cNvPr id="4" name="Slide Number Placeholder 3">
            <a:extLst>
              <a:ext uri="{FF2B5EF4-FFF2-40B4-BE49-F238E27FC236}">
                <a16:creationId xmlns:a16="http://schemas.microsoft.com/office/drawing/2014/main" id="{2F770DC9-FB6D-B7B7-F76C-264C57BD824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ounded Rectangle 4">
            <a:extLst>
              <a:ext uri="{FF2B5EF4-FFF2-40B4-BE49-F238E27FC236}">
                <a16:creationId xmlns:a16="http://schemas.microsoft.com/office/drawing/2014/main" id="{EBD03FEE-D3AE-0367-7807-F70C7AF720FE}"/>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6" name="Rectangle 5">
            <a:extLst>
              <a:ext uri="{FF2B5EF4-FFF2-40B4-BE49-F238E27FC236}">
                <a16:creationId xmlns:a16="http://schemas.microsoft.com/office/drawing/2014/main" id="{E17FFE1C-5173-68C0-A689-16C9643BF2D9}"/>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57C5D5D4-EDBE-8984-01BD-C70E7814F7B8}"/>
              </a:ext>
            </a:extLst>
          </p:cNvPr>
          <p:cNvSpPr/>
          <p:nvPr/>
        </p:nvSpPr>
        <p:spPr>
          <a:xfrm>
            <a:off x="1790478" y="291081"/>
            <a:ext cx="1055851"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23860073-9F78-F9F7-495E-27AFC30F746B}"/>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66E2E305-7E9F-E337-2D7D-1121C0A798CF}"/>
              </a:ext>
            </a:extLst>
          </p:cNvPr>
          <p:cNvSpPr/>
          <p:nvPr/>
        </p:nvSpPr>
        <p:spPr>
          <a:xfrm>
            <a:off x="4103030"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DA01F257-70AF-C666-7408-8C361DE91253}"/>
              </a:ext>
            </a:extLst>
          </p:cNvPr>
          <p:cNvSpPr/>
          <p:nvPr/>
        </p:nvSpPr>
        <p:spPr>
          <a:xfrm>
            <a:off x="525930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F2B053CE-7A6D-BF28-DCD3-012E7A53865C}"/>
              </a:ext>
            </a:extLst>
          </p:cNvPr>
          <p:cNvSpPr/>
          <p:nvPr/>
        </p:nvSpPr>
        <p:spPr>
          <a:xfrm>
            <a:off x="6415580" y="291081"/>
            <a:ext cx="81772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2" name="Title 1">
            <a:extLst>
              <a:ext uri="{FF2B5EF4-FFF2-40B4-BE49-F238E27FC236}">
                <a16:creationId xmlns:a16="http://schemas.microsoft.com/office/drawing/2014/main" id="{4AB8D6C1-B49A-7014-0269-DA1870165C28}"/>
              </a:ext>
            </a:extLst>
          </p:cNvPr>
          <p:cNvSpPr>
            <a:spLocks noGrp="1"/>
          </p:cNvSpPr>
          <p:nvPr>
            <p:ph type="title"/>
          </p:nvPr>
        </p:nvSpPr>
        <p:spPr>
          <a:xfrm>
            <a:off x="650938" y="735121"/>
            <a:ext cx="4590184" cy="1008000"/>
          </a:xfrm>
        </p:spPr>
        <p:txBody>
          <a:bodyPr/>
          <a:lstStyle/>
          <a:p>
            <a:r>
              <a:rPr lang="en-GB"/>
              <a:t>To start reimagining the future system we need to understand the building blocks </a:t>
            </a:r>
          </a:p>
        </p:txBody>
      </p:sp>
      <p:sp>
        <p:nvSpPr>
          <p:cNvPr id="13" name="Rectangle 12">
            <a:extLst>
              <a:ext uri="{FF2B5EF4-FFF2-40B4-BE49-F238E27FC236}">
                <a16:creationId xmlns:a16="http://schemas.microsoft.com/office/drawing/2014/main" id="{068945F0-9A81-95DA-44B4-F8A9DF45CCD8}"/>
              </a:ext>
            </a:extLst>
          </p:cNvPr>
          <p:cNvSpPr/>
          <p:nvPr/>
        </p:nvSpPr>
        <p:spPr>
          <a:xfrm>
            <a:off x="594176" y="1936622"/>
            <a:ext cx="4322844" cy="335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It’s time to start reflecting —what needs to change for a decarbonised and just fashion system? To create the future vision, the components of the System Map can be transformed.</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300" b="1"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Value chain </a:t>
            </a: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 foundational pieces that can be moved to display a new flow in the future value chain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300" b="1"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Forces</a:t>
            </a: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 – Macro forces that will impact how the future system works and which decarbonisation efforts will succeed</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300" b="1"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Actors</a:t>
            </a: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 –the people, organisations and technologies that have a role in shaping the future system </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300" b="1"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Bus routes </a:t>
            </a: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 shows how compliance, funding, innovation, demand, and will need to flow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Don’t forget that the carbon clouds indicate the emission impact to spark the decarbonization conversion.</a:t>
            </a:r>
          </a:p>
        </p:txBody>
      </p:sp>
      <p:grpSp>
        <p:nvGrpSpPr>
          <p:cNvPr id="65" name="Group 64">
            <a:extLst>
              <a:ext uri="{FF2B5EF4-FFF2-40B4-BE49-F238E27FC236}">
                <a16:creationId xmlns:a16="http://schemas.microsoft.com/office/drawing/2014/main" id="{359032FA-7ED1-C34C-1D75-6E795A02203F}"/>
              </a:ext>
            </a:extLst>
          </p:cNvPr>
          <p:cNvGrpSpPr/>
          <p:nvPr/>
        </p:nvGrpSpPr>
        <p:grpSpPr>
          <a:xfrm>
            <a:off x="5616467" y="829541"/>
            <a:ext cx="6218372" cy="3883775"/>
            <a:chOff x="3844959" y="1142145"/>
            <a:chExt cx="7860771" cy="4909559"/>
          </a:xfrm>
        </p:grpSpPr>
        <p:pic>
          <p:nvPicPr>
            <p:cNvPr id="2" name="Picture 1" descr="A hand drawing a light&#10;&#10;AI-generated content may be incorrect.">
              <a:extLst>
                <a:ext uri="{FF2B5EF4-FFF2-40B4-BE49-F238E27FC236}">
                  <a16:creationId xmlns:a16="http://schemas.microsoft.com/office/drawing/2014/main" id="{21A16628-995D-65E5-91B0-F7742878DB67}"/>
                </a:ext>
              </a:extLst>
            </p:cNvPr>
            <p:cNvPicPr>
              <a:picLocks noChangeAspect="1"/>
            </p:cNvPicPr>
            <p:nvPr/>
          </p:nvPicPr>
          <p:blipFill>
            <a:blip r:embed="rId5"/>
            <a:srcRect l="4699" t="16425" r="2417" b="10135"/>
            <a:stretch>
              <a:fillRect/>
            </a:stretch>
          </p:blipFill>
          <p:spPr>
            <a:xfrm>
              <a:off x="3844959" y="1957504"/>
              <a:ext cx="2157429" cy="1644188"/>
            </a:xfrm>
            <a:prstGeom prst="rect">
              <a:avLst/>
            </a:prstGeom>
          </p:spPr>
        </p:pic>
        <p:pic>
          <p:nvPicPr>
            <p:cNvPr id="57" name="Picture 56" descr="A black and white illustration of a mountain and cotton&#10;&#10;AI-generated content may be incorrect.">
              <a:extLst>
                <a:ext uri="{FF2B5EF4-FFF2-40B4-BE49-F238E27FC236}">
                  <a16:creationId xmlns:a16="http://schemas.microsoft.com/office/drawing/2014/main" id="{46A9911B-B674-EC7E-F897-4CDFED7A609E}"/>
                </a:ext>
              </a:extLst>
            </p:cNvPr>
            <p:cNvPicPr>
              <a:picLocks noChangeAspect="1"/>
            </p:cNvPicPr>
            <p:nvPr/>
          </p:nvPicPr>
          <p:blipFill>
            <a:blip r:embed="rId6"/>
            <a:srcRect l="4158" t="16293" r="2762" b="15040"/>
            <a:stretch>
              <a:fillRect/>
            </a:stretch>
          </p:blipFill>
          <p:spPr>
            <a:xfrm>
              <a:off x="5812603" y="1299298"/>
              <a:ext cx="2157429" cy="1534089"/>
            </a:xfrm>
            <a:prstGeom prst="rect">
              <a:avLst/>
            </a:prstGeom>
          </p:spPr>
        </p:pic>
        <p:pic>
          <p:nvPicPr>
            <p:cNvPr id="58" name="Picture 57" descr="A drawing of a table with a chair and a spool of yarn&#10;&#10;AI-generated content may be incorrect.">
              <a:extLst>
                <a:ext uri="{FF2B5EF4-FFF2-40B4-BE49-F238E27FC236}">
                  <a16:creationId xmlns:a16="http://schemas.microsoft.com/office/drawing/2014/main" id="{D647B0EE-4EEC-7C3E-E058-E131D31908F6}"/>
                </a:ext>
              </a:extLst>
            </p:cNvPr>
            <p:cNvPicPr>
              <a:picLocks noChangeAspect="1"/>
            </p:cNvPicPr>
            <p:nvPr/>
          </p:nvPicPr>
          <p:blipFill>
            <a:blip r:embed="rId7"/>
            <a:srcRect l="5446" t="21138" r="5822" b="19217"/>
            <a:stretch>
              <a:fillRect/>
            </a:stretch>
          </p:blipFill>
          <p:spPr>
            <a:xfrm>
              <a:off x="7747123" y="1286112"/>
              <a:ext cx="2024737" cy="1311853"/>
            </a:xfrm>
            <a:prstGeom prst="rect">
              <a:avLst/>
            </a:prstGeom>
          </p:spPr>
        </p:pic>
        <p:pic>
          <p:nvPicPr>
            <p:cNvPr id="59" name="Picture 58" descr="A lighthouse with a sign on it&#10;&#10;AI-generated content may be incorrect.">
              <a:extLst>
                <a:ext uri="{FF2B5EF4-FFF2-40B4-BE49-F238E27FC236}">
                  <a16:creationId xmlns:a16="http://schemas.microsoft.com/office/drawing/2014/main" id="{55E044E0-C2F8-A9AB-D9E4-B6B9A515B3CB}"/>
                </a:ext>
              </a:extLst>
            </p:cNvPr>
            <p:cNvPicPr>
              <a:picLocks noChangeAspect="1"/>
            </p:cNvPicPr>
            <p:nvPr/>
          </p:nvPicPr>
          <p:blipFill>
            <a:blip r:embed="rId8"/>
            <a:srcRect l="7056" t="8107" r="8076" b="8691"/>
            <a:stretch>
              <a:fillRect/>
            </a:stretch>
          </p:blipFill>
          <p:spPr>
            <a:xfrm>
              <a:off x="9905402" y="1142145"/>
              <a:ext cx="1400243" cy="1323190"/>
            </a:xfrm>
            <a:prstGeom prst="rect">
              <a:avLst/>
            </a:prstGeom>
          </p:spPr>
        </p:pic>
        <p:pic>
          <p:nvPicPr>
            <p:cNvPr id="60" name="Picture 59" descr="A drawing of a pile of clothes&#10;&#10;AI-generated content may be incorrect.">
              <a:extLst>
                <a:ext uri="{FF2B5EF4-FFF2-40B4-BE49-F238E27FC236}">
                  <a16:creationId xmlns:a16="http://schemas.microsoft.com/office/drawing/2014/main" id="{9FD0CD6A-66D0-98B0-E8EA-D3FAB88E7CFC}"/>
                </a:ext>
              </a:extLst>
            </p:cNvPr>
            <p:cNvPicPr>
              <a:picLocks noChangeAspect="1"/>
            </p:cNvPicPr>
            <p:nvPr/>
          </p:nvPicPr>
          <p:blipFill>
            <a:blip r:embed="rId9"/>
            <a:srcRect t="21473" b="26903"/>
            <a:stretch>
              <a:fillRect/>
            </a:stretch>
          </p:blipFill>
          <p:spPr>
            <a:xfrm>
              <a:off x="6746520" y="2688929"/>
              <a:ext cx="2636325" cy="1311853"/>
            </a:xfrm>
            <a:prstGeom prst="rect">
              <a:avLst/>
            </a:prstGeom>
          </p:spPr>
        </p:pic>
        <p:pic>
          <p:nvPicPr>
            <p:cNvPr id="61" name="Picture 60">
              <a:extLst>
                <a:ext uri="{FF2B5EF4-FFF2-40B4-BE49-F238E27FC236}">
                  <a16:creationId xmlns:a16="http://schemas.microsoft.com/office/drawing/2014/main" id="{E508A612-2E0D-A043-BD11-86E03EE1231C}"/>
                </a:ext>
              </a:extLst>
            </p:cNvPr>
            <p:cNvPicPr>
              <a:picLocks noChangeAspect="1"/>
            </p:cNvPicPr>
            <p:nvPr/>
          </p:nvPicPr>
          <p:blipFill>
            <a:blip r:embed="rId10"/>
            <a:srcRect l="1581" t="10780" r="3245" b="11866"/>
            <a:stretch>
              <a:fillRect/>
            </a:stretch>
          </p:blipFill>
          <p:spPr>
            <a:xfrm>
              <a:off x="9437404" y="2465335"/>
              <a:ext cx="2268326" cy="1777047"/>
            </a:xfrm>
            <a:prstGeom prst="rect">
              <a:avLst/>
            </a:prstGeom>
          </p:spPr>
        </p:pic>
        <p:pic>
          <p:nvPicPr>
            <p:cNvPr id="62" name="Picture 61" descr="A graphic of a distribution&#10;&#10;AI-generated content may be incorrect.">
              <a:extLst>
                <a:ext uri="{FF2B5EF4-FFF2-40B4-BE49-F238E27FC236}">
                  <a16:creationId xmlns:a16="http://schemas.microsoft.com/office/drawing/2014/main" id="{11E6F4F3-FD32-E385-6CCF-0C87AF1E739B}"/>
                </a:ext>
              </a:extLst>
            </p:cNvPr>
            <p:cNvPicPr>
              <a:picLocks noChangeAspect="1"/>
            </p:cNvPicPr>
            <p:nvPr/>
          </p:nvPicPr>
          <p:blipFill>
            <a:blip r:embed="rId11"/>
            <a:srcRect l="7346" t="8010" r="5734" b="9845"/>
            <a:stretch>
              <a:fillRect/>
            </a:stretch>
          </p:blipFill>
          <p:spPr>
            <a:xfrm>
              <a:off x="4535579" y="3223025"/>
              <a:ext cx="2514155" cy="1417215"/>
            </a:xfrm>
            <a:prstGeom prst="rect">
              <a:avLst/>
            </a:prstGeom>
          </p:spPr>
        </p:pic>
        <p:pic>
          <p:nvPicPr>
            <p:cNvPr id="63" name="Picture 62" descr="A map of the united states with a phone and a key&#10;&#10;AI-generated content may be incorrect.">
              <a:extLst>
                <a:ext uri="{FF2B5EF4-FFF2-40B4-BE49-F238E27FC236}">
                  <a16:creationId xmlns:a16="http://schemas.microsoft.com/office/drawing/2014/main" id="{DC948F29-9D00-D3BA-F3D6-23CAEDF78AF2}"/>
                </a:ext>
              </a:extLst>
            </p:cNvPr>
            <p:cNvPicPr>
              <a:picLocks noChangeAspect="1"/>
            </p:cNvPicPr>
            <p:nvPr/>
          </p:nvPicPr>
          <p:blipFill>
            <a:blip r:embed="rId12"/>
            <a:srcRect l="3054" t="7779" b="5668"/>
            <a:stretch>
              <a:fillRect/>
            </a:stretch>
          </p:blipFill>
          <p:spPr>
            <a:xfrm>
              <a:off x="6990661" y="3870690"/>
              <a:ext cx="3074406" cy="1637213"/>
            </a:xfrm>
            <a:prstGeom prst="rect">
              <a:avLst/>
            </a:prstGeom>
          </p:spPr>
        </p:pic>
        <p:pic>
          <p:nvPicPr>
            <p:cNvPr id="64" name="Picture 63" descr="A lighthouse with a sign on top&#10;&#10;AI-generated content may be incorrect.">
              <a:extLst>
                <a:ext uri="{FF2B5EF4-FFF2-40B4-BE49-F238E27FC236}">
                  <a16:creationId xmlns:a16="http://schemas.microsoft.com/office/drawing/2014/main" id="{B134A1C0-B62F-FF00-95CE-A096314BEAB6}"/>
                </a:ext>
              </a:extLst>
            </p:cNvPr>
            <p:cNvPicPr>
              <a:picLocks noChangeAspect="1"/>
            </p:cNvPicPr>
            <p:nvPr/>
          </p:nvPicPr>
          <p:blipFill>
            <a:blip r:embed="rId13"/>
            <a:srcRect l="17685" t="3639" r="18222" b="1967"/>
            <a:stretch>
              <a:fillRect/>
            </a:stretch>
          </p:blipFill>
          <p:spPr>
            <a:xfrm>
              <a:off x="4317292" y="4295539"/>
              <a:ext cx="1237124" cy="1756165"/>
            </a:xfrm>
            <a:prstGeom prst="rect">
              <a:avLst/>
            </a:prstGeom>
          </p:spPr>
        </p:pic>
      </p:grpSp>
      <p:grpSp>
        <p:nvGrpSpPr>
          <p:cNvPr id="67" name="Group 66">
            <a:extLst>
              <a:ext uri="{FF2B5EF4-FFF2-40B4-BE49-F238E27FC236}">
                <a16:creationId xmlns:a16="http://schemas.microsoft.com/office/drawing/2014/main" id="{10486672-027C-B914-B82A-E88F9F22EFFC}"/>
              </a:ext>
            </a:extLst>
          </p:cNvPr>
          <p:cNvGrpSpPr/>
          <p:nvPr/>
        </p:nvGrpSpPr>
        <p:grpSpPr>
          <a:xfrm>
            <a:off x="5491396" y="5232993"/>
            <a:ext cx="1502068" cy="964446"/>
            <a:chOff x="320294" y="4501752"/>
            <a:chExt cx="1940894" cy="1246208"/>
          </a:xfrm>
        </p:grpSpPr>
        <p:pic>
          <p:nvPicPr>
            <p:cNvPr id="68" name="Picture 67" descr="A white and black logo&#10;&#10;AI-generated content may be incorrect.">
              <a:extLst>
                <a:ext uri="{FF2B5EF4-FFF2-40B4-BE49-F238E27FC236}">
                  <a16:creationId xmlns:a16="http://schemas.microsoft.com/office/drawing/2014/main" id="{6ACFF806-B1DC-332B-800B-3867FACD7EF2}"/>
                </a:ext>
              </a:extLst>
            </p:cNvPr>
            <p:cNvPicPr>
              <a:picLocks noChangeAspect="1"/>
            </p:cNvPicPr>
            <p:nvPr/>
          </p:nvPicPr>
          <p:blipFill>
            <a:blip r:embed="rId14"/>
            <a:srcRect l="9620" t="14182" r="11027" b="14229"/>
            <a:stretch>
              <a:fillRect/>
            </a:stretch>
          </p:blipFill>
          <p:spPr>
            <a:xfrm>
              <a:off x="320294" y="4523388"/>
              <a:ext cx="655764" cy="570443"/>
            </a:xfrm>
            <a:prstGeom prst="rect">
              <a:avLst/>
            </a:prstGeom>
          </p:spPr>
        </p:pic>
        <p:pic>
          <p:nvPicPr>
            <p:cNvPr id="69" name="Picture 68" descr="A white and black logo&#10;&#10;AI-generated content may be incorrect.">
              <a:extLst>
                <a:ext uri="{FF2B5EF4-FFF2-40B4-BE49-F238E27FC236}">
                  <a16:creationId xmlns:a16="http://schemas.microsoft.com/office/drawing/2014/main" id="{3CD18890-F553-477C-131D-D8220895B870}"/>
                </a:ext>
              </a:extLst>
            </p:cNvPr>
            <p:cNvPicPr>
              <a:picLocks noChangeAspect="1"/>
            </p:cNvPicPr>
            <p:nvPr/>
          </p:nvPicPr>
          <p:blipFill>
            <a:blip r:embed="rId15"/>
            <a:srcRect l="11794" t="3331" r="8883" b="3331"/>
            <a:stretch>
              <a:fillRect/>
            </a:stretch>
          </p:blipFill>
          <p:spPr>
            <a:xfrm>
              <a:off x="1001858" y="4501752"/>
              <a:ext cx="590175" cy="669603"/>
            </a:xfrm>
            <a:prstGeom prst="rect">
              <a:avLst/>
            </a:prstGeom>
          </p:spPr>
        </p:pic>
        <p:pic>
          <p:nvPicPr>
            <p:cNvPr id="70" name="Picture 69" descr="A white and black logo&#10;&#10;AI-generated content may be incorrect.">
              <a:extLst>
                <a:ext uri="{FF2B5EF4-FFF2-40B4-BE49-F238E27FC236}">
                  <a16:creationId xmlns:a16="http://schemas.microsoft.com/office/drawing/2014/main" id="{68F91343-9C5E-5509-6B2C-BF199A729CA8}"/>
                </a:ext>
              </a:extLst>
            </p:cNvPr>
            <p:cNvPicPr>
              <a:picLocks noChangeAspect="1"/>
            </p:cNvPicPr>
            <p:nvPr/>
          </p:nvPicPr>
          <p:blipFill>
            <a:blip r:embed="rId16"/>
            <a:srcRect l="8064" t="14182" r="3585" b="16280"/>
            <a:stretch>
              <a:fillRect/>
            </a:stretch>
          </p:blipFill>
          <p:spPr>
            <a:xfrm>
              <a:off x="421999" y="5199088"/>
              <a:ext cx="658450" cy="499713"/>
            </a:xfrm>
            <a:prstGeom prst="rect">
              <a:avLst/>
            </a:prstGeom>
          </p:spPr>
        </p:pic>
        <p:pic>
          <p:nvPicPr>
            <p:cNvPr id="71" name="Picture 70" descr="A white lips with black background&#10;&#10;AI-generated content may be incorrect.">
              <a:extLst>
                <a:ext uri="{FF2B5EF4-FFF2-40B4-BE49-F238E27FC236}">
                  <a16:creationId xmlns:a16="http://schemas.microsoft.com/office/drawing/2014/main" id="{6484F33B-DA17-DCA8-1AA8-92BF896C3903}"/>
                </a:ext>
              </a:extLst>
            </p:cNvPr>
            <p:cNvPicPr>
              <a:picLocks noChangeAspect="1"/>
            </p:cNvPicPr>
            <p:nvPr/>
          </p:nvPicPr>
          <p:blipFill>
            <a:blip r:embed="rId17"/>
            <a:srcRect l="5152" t="14182" r="3727" b="16280"/>
            <a:stretch>
              <a:fillRect/>
            </a:stretch>
          </p:blipFill>
          <p:spPr>
            <a:xfrm>
              <a:off x="1485967" y="4529668"/>
              <a:ext cx="775221" cy="570443"/>
            </a:xfrm>
            <a:prstGeom prst="rect">
              <a:avLst/>
            </a:prstGeom>
          </p:spPr>
        </p:pic>
        <p:pic>
          <p:nvPicPr>
            <p:cNvPr id="72" name="Picture 71" descr="A white lips with black text&#10;&#10;AI-generated content may be incorrect.">
              <a:extLst>
                <a:ext uri="{FF2B5EF4-FFF2-40B4-BE49-F238E27FC236}">
                  <a16:creationId xmlns:a16="http://schemas.microsoft.com/office/drawing/2014/main" id="{8EDE9DD9-7386-BA6B-498A-A2F74E14EBB8}"/>
                </a:ext>
              </a:extLst>
            </p:cNvPr>
            <p:cNvPicPr>
              <a:picLocks noChangeAspect="1"/>
            </p:cNvPicPr>
            <p:nvPr/>
          </p:nvPicPr>
          <p:blipFill>
            <a:blip r:embed="rId18"/>
            <a:srcRect l="6904" t="14181" r="4913" b="8957"/>
            <a:stretch>
              <a:fillRect/>
            </a:stretch>
          </p:blipFill>
          <p:spPr>
            <a:xfrm>
              <a:off x="1090452" y="5170488"/>
              <a:ext cx="687101" cy="577472"/>
            </a:xfrm>
            <a:prstGeom prst="rect">
              <a:avLst/>
            </a:prstGeom>
          </p:spPr>
        </p:pic>
      </p:grpSp>
      <p:sp>
        <p:nvSpPr>
          <p:cNvPr id="73" name="TextBox 72">
            <a:extLst>
              <a:ext uri="{FF2B5EF4-FFF2-40B4-BE49-F238E27FC236}">
                <a16:creationId xmlns:a16="http://schemas.microsoft.com/office/drawing/2014/main" id="{6F596884-C9C2-A1C9-ABB2-0AB0D10D37DE}"/>
              </a:ext>
            </a:extLst>
          </p:cNvPr>
          <p:cNvSpPr txBox="1"/>
          <p:nvPr/>
        </p:nvSpPr>
        <p:spPr>
          <a:xfrm>
            <a:off x="5513649" y="4940665"/>
            <a:ext cx="110552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Forces</a:t>
            </a:r>
            <a:endParaRPr kumimoji="0" lang="en-GB"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39" name="Group 138">
            <a:extLst>
              <a:ext uri="{FF2B5EF4-FFF2-40B4-BE49-F238E27FC236}">
                <a16:creationId xmlns:a16="http://schemas.microsoft.com/office/drawing/2014/main" id="{790B83A8-86D0-4D23-12BA-D3DC80BCBB98}"/>
              </a:ext>
            </a:extLst>
          </p:cNvPr>
          <p:cNvGrpSpPr/>
          <p:nvPr/>
        </p:nvGrpSpPr>
        <p:grpSpPr>
          <a:xfrm>
            <a:off x="10544066" y="5219272"/>
            <a:ext cx="1452524" cy="940228"/>
            <a:chOff x="10478077" y="5287989"/>
            <a:chExt cx="1169680" cy="916141"/>
          </a:xfrm>
        </p:grpSpPr>
        <p:sp>
          <p:nvSpPr>
            <p:cNvPr id="15" name="Slide Number Placeholder 3">
              <a:extLst>
                <a:ext uri="{FF2B5EF4-FFF2-40B4-BE49-F238E27FC236}">
                  <a16:creationId xmlns:a16="http://schemas.microsoft.com/office/drawing/2014/main" id="{3DFBFA9C-8456-29F6-F1CC-0DE4A424DC22}"/>
                </a:ext>
              </a:extLst>
            </p:cNvPr>
            <p:cNvSpPr txBox="1">
              <a:spLocks/>
            </p:cNvSpPr>
            <p:nvPr/>
          </p:nvSpPr>
          <p:spPr>
            <a:xfrm>
              <a:off x="11107757" y="5833808"/>
              <a:ext cx="540000" cy="144000"/>
            </a:xfrm>
            <a:prstGeom prst="rect">
              <a:avLst/>
            </a:prstGeom>
          </p:spPr>
          <p:txBody>
            <a:bodyPr vert="horz" lIns="0" tIns="0" rIns="0" bIns="0" rtlCol="0" anchor="b" anchorCtr="0"/>
            <a:lstStyle>
              <a:defPPr>
                <a:defRPr lang="en-US"/>
              </a:defPPr>
              <a:lvl1pPr marL="0" algn="r" defTabSz="914400" rtl="0" eaLnBrk="1" latinLnBrk="0" hangingPunct="1">
                <a:defRPr sz="739" kern="120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76" name="Picture 75" descr="A set of arrows on a black background&#10;&#10;AI-generated content may be incorrect.">
              <a:extLst>
                <a:ext uri="{FF2B5EF4-FFF2-40B4-BE49-F238E27FC236}">
                  <a16:creationId xmlns:a16="http://schemas.microsoft.com/office/drawing/2014/main" id="{D6D26083-5D18-17A8-C5F2-DB1A34D1D1DE}"/>
                </a:ext>
              </a:extLst>
            </p:cNvPr>
            <p:cNvPicPr>
              <a:picLocks noChangeAspect="1"/>
            </p:cNvPicPr>
            <p:nvPr/>
          </p:nvPicPr>
          <p:blipFill>
            <a:blip r:embed="rId19"/>
            <a:srcRect b="76007"/>
            <a:stretch>
              <a:fillRect/>
            </a:stretch>
          </p:blipFill>
          <p:spPr>
            <a:xfrm>
              <a:off x="10478077" y="5287989"/>
              <a:ext cx="945921" cy="309379"/>
            </a:xfrm>
            <a:prstGeom prst="rect">
              <a:avLst/>
            </a:prstGeom>
          </p:spPr>
        </p:pic>
        <p:pic>
          <p:nvPicPr>
            <p:cNvPr id="77" name="Picture 76" descr="A set of arrows on a black background&#10;&#10;AI-generated content may be incorrect.">
              <a:extLst>
                <a:ext uri="{FF2B5EF4-FFF2-40B4-BE49-F238E27FC236}">
                  <a16:creationId xmlns:a16="http://schemas.microsoft.com/office/drawing/2014/main" id="{FA47F2D4-6A15-3FB7-D34F-56CF10570E10}"/>
                </a:ext>
              </a:extLst>
            </p:cNvPr>
            <p:cNvPicPr>
              <a:picLocks noChangeAspect="1"/>
            </p:cNvPicPr>
            <p:nvPr/>
          </p:nvPicPr>
          <p:blipFill>
            <a:blip r:embed="rId19"/>
            <a:srcRect t="23238" b="52769"/>
            <a:stretch>
              <a:fillRect/>
            </a:stretch>
          </p:blipFill>
          <p:spPr>
            <a:xfrm>
              <a:off x="10478077" y="5473426"/>
              <a:ext cx="945921" cy="309379"/>
            </a:xfrm>
            <a:prstGeom prst="rect">
              <a:avLst/>
            </a:prstGeom>
          </p:spPr>
        </p:pic>
        <p:pic>
          <p:nvPicPr>
            <p:cNvPr id="78" name="Picture 77" descr="A set of arrows on a black background&#10;&#10;AI-generated content may be incorrect.">
              <a:extLst>
                <a:ext uri="{FF2B5EF4-FFF2-40B4-BE49-F238E27FC236}">
                  <a16:creationId xmlns:a16="http://schemas.microsoft.com/office/drawing/2014/main" id="{98FF06BA-C0E6-D156-100A-AAC726A417B6}"/>
                </a:ext>
              </a:extLst>
            </p:cNvPr>
            <p:cNvPicPr>
              <a:picLocks noChangeAspect="1"/>
            </p:cNvPicPr>
            <p:nvPr/>
          </p:nvPicPr>
          <p:blipFill>
            <a:blip r:embed="rId19"/>
            <a:srcRect t="44302" b="31705"/>
            <a:stretch>
              <a:fillRect/>
            </a:stretch>
          </p:blipFill>
          <p:spPr>
            <a:xfrm>
              <a:off x="10527089" y="5709314"/>
              <a:ext cx="945921" cy="309379"/>
            </a:xfrm>
            <a:prstGeom prst="rect">
              <a:avLst/>
            </a:prstGeom>
          </p:spPr>
        </p:pic>
        <p:pic>
          <p:nvPicPr>
            <p:cNvPr id="79" name="Picture 78" descr="A set of arrows on a black background&#10;&#10;AI-generated content may be incorrect.">
              <a:extLst>
                <a:ext uri="{FF2B5EF4-FFF2-40B4-BE49-F238E27FC236}">
                  <a16:creationId xmlns:a16="http://schemas.microsoft.com/office/drawing/2014/main" id="{1999812F-6831-31DC-D9CD-68695A126E63}"/>
                </a:ext>
              </a:extLst>
            </p:cNvPr>
            <p:cNvPicPr>
              <a:picLocks noChangeAspect="1"/>
            </p:cNvPicPr>
            <p:nvPr/>
          </p:nvPicPr>
          <p:blipFill>
            <a:blip r:embed="rId19"/>
            <a:srcRect t="68194" b="7813"/>
            <a:stretch>
              <a:fillRect/>
            </a:stretch>
          </p:blipFill>
          <p:spPr>
            <a:xfrm>
              <a:off x="10527089" y="5894751"/>
              <a:ext cx="945921" cy="309379"/>
            </a:xfrm>
            <a:prstGeom prst="rect">
              <a:avLst/>
            </a:prstGeom>
          </p:spPr>
        </p:pic>
      </p:grpSp>
      <p:pic>
        <p:nvPicPr>
          <p:cNvPr id="99" name="Picture 98" descr="A white sign with black text and black text&#10;&#10;AI-generated content may be incorrect.">
            <a:extLst>
              <a:ext uri="{FF2B5EF4-FFF2-40B4-BE49-F238E27FC236}">
                <a16:creationId xmlns:a16="http://schemas.microsoft.com/office/drawing/2014/main" id="{EDEA1C75-A2FD-ABA6-6464-BFC7AB378712}"/>
              </a:ext>
            </a:extLst>
          </p:cNvPr>
          <p:cNvPicPr>
            <a:picLocks noChangeAspect="1"/>
          </p:cNvPicPr>
          <p:nvPr/>
        </p:nvPicPr>
        <p:blipFill>
          <a:blip r:embed="rId20"/>
          <a:stretch>
            <a:fillRect/>
          </a:stretch>
        </p:blipFill>
        <p:spPr>
          <a:xfrm>
            <a:off x="8687269" y="5030565"/>
            <a:ext cx="661596" cy="661596"/>
          </a:xfrm>
          <a:prstGeom prst="rect">
            <a:avLst/>
          </a:prstGeom>
        </p:spPr>
      </p:pic>
      <p:pic>
        <p:nvPicPr>
          <p:cNvPr id="100" name="Picture 99" descr="A sign with a building on it&#10;&#10;AI-generated content may be incorrect.">
            <a:extLst>
              <a:ext uri="{FF2B5EF4-FFF2-40B4-BE49-F238E27FC236}">
                <a16:creationId xmlns:a16="http://schemas.microsoft.com/office/drawing/2014/main" id="{581653D0-44CB-2435-76B1-F9401C12E108}"/>
              </a:ext>
            </a:extLst>
          </p:cNvPr>
          <p:cNvPicPr>
            <a:picLocks noChangeAspect="1"/>
          </p:cNvPicPr>
          <p:nvPr/>
        </p:nvPicPr>
        <p:blipFill>
          <a:blip r:embed="rId21"/>
          <a:stretch>
            <a:fillRect/>
          </a:stretch>
        </p:blipFill>
        <p:spPr>
          <a:xfrm>
            <a:off x="8213162" y="5035032"/>
            <a:ext cx="661596" cy="661596"/>
          </a:xfrm>
          <a:prstGeom prst="rect">
            <a:avLst/>
          </a:prstGeom>
        </p:spPr>
      </p:pic>
      <p:pic>
        <p:nvPicPr>
          <p:cNvPr id="101" name="Picture 100" descr="A computer screen with a black background&#10;&#10;AI-generated content may be incorrect.">
            <a:extLst>
              <a:ext uri="{FF2B5EF4-FFF2-40B4-BE49-F238E27FC236}">
                <a16:creationId xmlns:a16="http://schemas.microsoft.com/office/drawing/2014/main" id="{AA3C4ECF-2693-11CE-E736-F6316EA9B7C2}"/>
              </a:ext>
            </a:extLst>
          </p:cNvPr>
          <p:cNvPicPr>
            <a:picLocks noChangeAspect="1"/>
          </p:cNvPicPr>
          <p:nvPr/>
        </p:nvPicPr>
        <p:blipFill>
          <a:blip r:embed="rId22"/>
          <a:stretch>
            <a:fillRect/>
          </a:stretch>
        </p:blipFill>
        <p:spPr>
          <a:xfrm>
            <a:off x="7724077" y="5035140"/>
            <a:ext cx="661596" cy="661596"/>
          </a:xfrm>
          <a:prstGeom prst="rect">
            <a:avLst/>
          </a:prstGeom>
        </p:spPr>
      </p:pic>
      <p:pic>
        <p:nvPicPr>
          <p:cNvPr id="102" name="Picture 101" descr="A close-up of a paper&#10;&#10;AI-generated content may be incorrect.">
            <a:extLst>
              <a:ext uri="{FF2B5EF4-FFF2-40B4-BE49-F238E27FC236}">
                <a16:creationId xmlns:a16="http://schemas.microsoft.com/office/drawing/2014/main" id="{F3144626-E7AB-602C-A762-42DEEDCE1168}"/>
              </a:ext>
            </a:extLst>
          </p:cNvPr>
          <p:cNvPicPr>
            <a:picLocks noChangeAspect="1"/>
          </p:cNvPicPr>
          <p:nvPr/>
        </p:nvPicPr>
        <p:blipFill>
          <a:blip r:embed="rId23"/>
          <a:stretch>
            <a:fillRect/>
          </a:stretch>
        </p:blipFill>
        <p:spPr>
          <a:xfrm>
            <a:off x="7208813" y="5039533"/>
            <a:ext cx="661596" cy="661596"/>
          </a:xfrm>
          <a:prstGeom prst="rect">
            <a:avLst/>
          </a:prstGeom>
        </p:spPr>
      </p:pic>
      <p:pic>
        <p:nvPicPr>
          <p:cNvPr id="105" name="Picture 104" descr="A white rectangular sign with a pencil on it&#10;&#10;AI-generated content may be incorrect.">
            <a:extLst>
              <a:ext uri="{FF2B5EF4-FFF2-40B4-BE49-F238E27FC236}">
                <a16:creationId xmlns:a16="http://schemas.microsoft.com/office/drawing/2014/main" id="{B719B953-AC6B-978C-277D-6F8A207890FF}"/>
              </a:ext>
            </a:extLst>
          </p:cNvPr>
          <p:cNvPicPr>
            <a:picLocks noChangeAspect="1"/>
          </p:cNvPicPr>
          <p:nvPr/>
        </p:nvPicPr>
        <p:blipFill>
          <a:blip r:embed="rId24"/>
          <a:stretch>
            <a:fillRect/>
          </a:stretch>
        </p:blipFill>
        <p:spPr>
          <a:xfrm>
            <a:off x="9202555" y="5375132"/>
            <a:ext cx="661596" cy="661596"/>
          </a:xfrm>
          <a:prstGeom prst="rect">
            <a:avLst/>
          </a:prstGeom>
        </p:spPr>
      </p:pic>
      <p:pic>
        <p:nvPicPr>
          <p:cNvPr id="106" name="Picture 105" descr="A white sign with black text&#10;&#10;AI-generated content may be incorrect.">
            <a:extLst>
              <a:ext uri="{FF2B5EF4-FFF2-40B4-BE49-F238E27FC236}">
                <a16:creationId xmlns:a16="http://schemas.microsoft.com/office/drawing/2014/main" id="{76EC4B2C-F997-A24A-2E33-17AAEA8F2CA2}"/>
              </a:ext>
            </a:extLst>
          </p:cNvPr>
          <p:cNvPicPr>
            <a:picLocks noChangeAspect="1"/>
          </p:cNvPicPr>
          <p:nvPr/>
        </p:nvPicPr>
        <p:blipFill>
          <a:blip r:embed="rId25"/>
          <a:stretch>
            <a:fillRect/>
          </a:stretch>
        </p:blipFill>
        <p:spPr>
          <a:xfrm>
            <a:off x="8695150" y="5395200"/>
            <a:ext cx="661596" cy="661596"/>
          </a:xfrm>
          <a:prstGeom prst="rect">
            <a:avLst/>
          </a:prstGeom>
        </p:spPr>
      </p:pic>
      <p:pic>
        <p:nvPicPr>
          <p:cNvPr id="107" name="Picture 106" descr="A magnifying glass over a sign&#10;&#10;AI-generated content may be incorrect.">
            <a:extLst>
              <a:ext uri="{FF2B5EF4-FFF2-40B4-BE49-F238E27FC236}">
                <a16:creationId xmlns:a16="http://schemas.microsoft.com/office/drawing/2014/main" id="{7EAEA6FA-7C73-4115-9485-576AA7B481AD}"/>
              </a:ext>
            </a:extLst>
          </p:cNvPr>
          <p:cNvPicPr>
            <a:picLocks noChangeAspect="1"/>
          </p:cNvPicPr>
          <p:nvPr/>
        </p:nvPicPr>
        <p:blipFill>
          <a:blip r:embed="rId26"/>
          <a:stretch>
            <a:fillRect/>
          </a:stretch>
        </p:blipFill>
        <p:spPr>
          <a:xfrm>
            <a:off x="8199031" y="5386005"/>
            <a:ext cx="661596" cy="661596"/>
          </a:xfrm>
          <a:prstGeom prst="rect">
            <a:avLst/>
          </a:prstGeom>
        </p:spPr>
      </p:pic>
      <p:pic>
        <p:nvPicPr>
          <p:cNvPr id="108" name="Picture 107" descr="A white sign with black text&#10;&#10;AI-generated content may be incorrect.">
            <a:extLst>
              <a:ext uri="{FF2B5EF4-FFF2-40B4-BE49-F238E27FC236}">
                <a16:creationId xmlns:a16="http://schemas.microsoft.com/office/drawing/2014/main" id="{4E3860CB-2FFA-1C04-5061-17D41E0C34A2}"/>
              </a:ext>
            </a:extLst>
          </p:cNvPr>
          <p:cNvPicPr>
            <a:picLocks noChangeAspect="1"/>
          </p:cNvPicPr>
          <p:nvPr/>
        </p:nvPicPr>
        <p:blipFill>
          <a:blip r:embed="rId27"/>
          <a:stretch>
            <a:fillRect/>
          </a:stretch>
        </p:blipFill>
        <p:spPr>
          <a:xfrm>
            <a:off x="7708374" y="5375133"/>
            <a:ext cx="661596" cy="661596"/>
          </a:xfrm>
          <a:prstGeom prst="rect">
            <a:avLst/>
          </a:prstGeom>
        </p:spPr>
      </p:pic>
      <p:pic>
        <p:nvPicPr>
          <p:cNvPr id="109" name="Picture 108" descr="A white sign with black text&#10;&#10;AI-generated content may be incorrect.">
            <a:extLst>
              <a:ext uri="{FF2B5EF4-FFF2-40B4-BE49-F238E27FC236}">
                <a16:creationId xmlns:a16="http://schemas.microsoft.com/office/drawing/2014/main" id="{436C0C0A-617A-7107-C1F1-78BB7C23BCF3}"/>
              </a:ext>
            </a:extLst>
          </p:cNvPr>
          <p:cNvPicPr>
            <a:picLocks noChangeAspect="1"/>
          </p:cNvPicPr>
          <p:nvPr/>
        </p:nvPicPr>
        <p:blipFill>
          <a:blip r:embed="rId28"/>
          <a:stretch>
            <a:fillRect/>
          </a:stretch>
        </p:blipFill>
        <p:spPr>
          <a:xfrm>
            <a:off x="7199844" y="5380281"/>
            <a:ext cx="661596" cy="661596"/>
          </a:xfrm>
          <a:prstGeom prst="rect">
            <a:avLst/>
          </a:prstGeom>
        </p:spPr>
      </p:pic>
      <p:pic>
        <p:nvPicPr>
          <p:cNvPr id="110" name="Picture 109" descr="A white sign with a megaphone and black text&#10;&#10;AI-generated content may be incorrect.">
            <a:extLst>
              <a:ext uri="{FF2B5EF4-FFF2-40B4-BE49-F238E27FC236}">
                <a16:creationId xmlns:a16="http://schemas.microsoft.com/office/drawing/2014/main" id="{770917E4-93F4-587F-2F4C-DBD6336A1B8B}"/>
              </a:ext>
            </a:extLst>
          </p:cNvPr>
          <p:cNvPicPr>
            <a:picLocks noChangeAspect="1"/>
          </p:cNvPicPr>
          <p:nvPr/>
        </p:nvPicPr>
        <p:blipFill>
          <a:blip r:embed="rId29"/>
          <a:stretch>
            <a:fillRect/>
          </a:stretch>
        </p:blipFill>
        <p:spPr>
          <a:xfrm>
            <a:off x="8703032" y="5711080"/>
            <a:ext cx="661596" cy="661596"/>
          </a:xfrm>
          <a:prstGeom prst="rect">
            <a:avLst/>
          </a:prstGeom>
        </p:spPr>
      </p:pic>
      <p:pic>
        <p:nvPicPr>
          <p:cNvPr id="111" name="Picture 110" descr="A sign with a hammer and a gavel&#10;&#10;AI-generated content may be incorrect.">
            <a:extLst>
              <a:ext uri="{FF2B5EF4-FFF2-40B4-BE49-F238E27FC236}">
                <a16:creationId xmlns:a16="http://schemas.microsoft.com/office/drawing/2014/main" id="{030895D5-6CCF-63C4-1ABB-DB0E5719980A}"/>
              </a:ext>
            </a:extLst>
          </p:cNvPr>
          <p:cNvPicPr>
            <a:picLocks noChangeAspect="1"/>
          </p:cNvPicPr>
          <p:nvPr/>
        </p:nvPicPr>
        <p:blipFill>
          <a:blip r:embed="rId30"/>
          <a:stretch>
            <a:fillRect/>
          </a:stretch>
        </p:blipFill>
        <p:spPr>
          <a:xfrm>
            <a:off x="8194502" y="5714552"/>
            <a:ext cx="661596" cy="661596"/>
          </a:xfrm>
          <a:prstGeom prst="rect">
            <a:avLst/>
          </a:prstGeom>
        </p:spPr>
      </p:pic>
      <p:pic>
        <p:nvPicPr>
          <p:cNvPr id="112" name="Picture 111" descr="A sign with a black background&#10;&#10;AI-generated content may be incorrect.">
            <a:extLst>
              <a:ext uri="{FF2B5EF4-FFF2-40B4-BE49-F238E27FC236}">
                <a16:creationId xmlns:a16="http://schemas.microsoft.com/office/drawing/2014/main" id="{24FBFE6C-D7C5-084D-2A97-13EDB04E1083}"/>
              </a:ext>
            </a:extLst>
          </p:cNvPr>
          <p:cNvPicPr>
            <a:picLocks noChangeAspect="1"/>
          </p:cNvPicPr>
          <p:nvPr/>
        </p:nvPicPr>
        <p:blipFill>
          <a:blip r:embed="rId31"/>
          <a:stretch>
            <a:fillRect/>
          </a:stretch>
        </p:blipFill>
        <p:spPr>
          <a:xfrm>
            <a:off x="7710444" y="5714552"/>
            <a:ext cx="661596" cy="661596"/>
          </a:xfrm>
          <a:prstGeom prst="rect">
            <a:avLst/>
          </a:prstGeom>
        </p:spPr>
      </p:pic>
      <p:pic>
        <p:nvPicPr>
          <p:cNvPr id="113" name="Picture 112" descr="A sign with a factory and black text&#10;&#10;AI-generated content may be incorrect.">
            <a:extLst>
              <a:ext uri="{FF2B5EF4-FFF2-40B4-BE49-F238E27FC236}">
                <a16:creationId xmlns:a16="http://schemas.microsoft.com/office/drawing/2014/main" id="{D2246CC5-99A3-6060-8639-FF89A802796F}"/>
              </a:ext>
            </a:extLst>
          </p:cNvPr>
          <p:cNvPicPr>
            <a:picLocks noChangeAspect="1"/>
          </p:cNvPicPr>
          <p:nvPr/>
        </p:nvPicPr>
        <p:blipFill>
          <a:blip r:embed="rId32"/>
          <a:stretch>
            <a:fillRect/>
          </a:stretch>
        </p:blipFill>
        <p:spPr>
          <a:xfrm>
            <a:off x="9237448" y="5722526"/>
            <a:ext cx="661596" cy="661596"/>
          </a:xfrm>
          <a:prstGeom prst="rect">
            <a:avLst/>
          </a:prstGeom>
        </p:spPr>
      </p:pic>
      <p:pic>
        <p:nvPicPr>
          <p:cNvPr id="114" name="Picture 113" descr="A magnifying glass over a sign&#10;&#10;AI-generated content may be incorrect.">
            <a:extLst>
              <a:ext uri="{FF2B5EF4-FFF2-40B4-BE49-F238E27FC236}">
                <a16:creationId xmlns:a16="http://schemas.microsoft.com/office/drawing/2014/main" id="{69DD9776-5FB3-A73F-59AF-699D0D0389A8}"/>
              </a:ext>
            </a:extLst>
          </p:cNvPr>
          <p:cNvPicPr>
            <a:picLocks noChangeAspect="1"/>
          </p:cNvPicPr>
          <p:nvPr/>
        </p:nvPicPr>
        <p:blipFill>
          <a:blip r:embed="rId33"/>
          <a:stretch>
            <a:fillRect/>
          </a:stretch>
        </p:blipFill>
        <p:spPr>
          <a:xfrm>
            <a:off x="7207726" y="5731795"/>
            <a:ext cx="661596" cy="661596"/>
          </a:xfrm>
          <a:prstGeom prst="rect">
            <a:avLst/>
          </a:prstGeom>
        </p:spPr>
      </p:pic>
      <p:pic>
        <p:nvPicPr>
          <p:cNvPr id="104" name="Picture 103" descr="A person pushing a cart with a sign&#10;&#10;AI-generated content may be incorrect.">
            <a:extLst>
              <a:ext uri="{FF2B5EF4-FFF2-40B4-BE49-F238E27FC236}">
                <a16:creationId xmlns:a16="http://schemas.microsoft.com/office/drawing/2014/main" id="{4E3D6472-B838-AF44-FD7C-178BDDF64004}"/>
              </a:ext>
            </a:extLst>
          </p:cNvPr>
          <p:cNvPicPr>
            <a:picLocks noChangeAspect="1"/>
          </p:cNvPicPr>
          <p:nvPr/>
        </p:nvPicPr>
        <p:blipFill>
          <a:blip r:embed="rId34"/>
          <a:stretch>
            <a:fillRect/>
          </a:stretch>
        </p:blipFill>
        <p:spPr>
          <a:xfrm>
            <a:off x="9298440" y="5023619"/>
            <a:ext cx="661596" cy="661596"/>
          </a:xfrm>
          <a:prstGeom prst="rect">
            <a:avLst/>
          </a:prstGeom>
        </p:spPr>
      </p:pic>
      <p:sp>
        <p:nvSpPr>
          <p:cNvPr id="130" name="TextBox 129">
            <a:extLst>
              <a:ext uri="{FF2B5EF4-FFF2-40B4-BE49-F238E27FC236}">
                <a16:creationId xmlns:a16="http://schemas.microsoft.com/office/drawing/2014/main" id="{E9244C69-3A50-36C8-41FD-C4EF69EA35ED}"/>
              </a:ext>
            </a:extLst>
          </p:cNvPr>
          <p:cNvSpPr txBox="1"/>
          <p:nvPr/>
        </p:nvSpPr>
        <p:spPr>
          <a:xfrm>
            <a:off x="7266249" y="4940665"/>
            <a:ext cx="110552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Actors</a:t>
            </a:r>
            <a:endParaRPr kumimoji="0" lang="en-GB"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 name="TextBox 130">
            <a:extLst>
              <a:ext uri="{FF2B5EF4-FFF2-40B4-BE49-F238E27FC236}">
                <a16:creationId xmlns:a16="http://schemas.microsoft.com/office/drawing/2014/main" id="{8991F721-2ADC-F26A-5CCA-033CCD3D8485}"/>
              </a:ext>
            </a:extLst>
          </p:cNvPr>
          <p:cNvSpPr txBox="1"/>
          <p:nvPr/>
        </p:nvSpPr>
        <p:spPr>
          <a:xfrm>
            <a:off x="10572086" y="4940665"/>
            <a:ext cx="161007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Arrows / Bus routes</a:t>
            </a:r>
            <a:endParaRPr kumimoji="0" lang="en-GB"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5" name="Picture 134" descr="A silhouette of a person standing in front of a white sign&#10;&#10;AI-generated content may be incorrect.">
            <a:extLst>
              <a:ext uri="{FF2B5EF4-FFF2-40B4-BE49-F238E27FC236}">
                <a16:creationId xmlns:a16="http://schemas.microsoft.com/office/drawing/2014/main" id="{9D936395-7FB3-3E34-CF8B-73D0FED529A0}"/>
              </a:ext>
            </a:extLst>
          </p:cNvPr>
          <p:cNvPicPr>
            <a:picLocks noChangeAspect="1"/>
          </p:cNvPicPr>
          <p:nvPr/>
        </p:nvPicPr>
        <p:blipFill>
          <a:blip r:embed="rId35"/>
          <a:stretch>
            <a:fillRect/>
          </a:stretch>
        </p:blipFill>
        <p:spPr>
          <a:xfrm>
            <a:off x="9717156" y="5380497"/>
            <a:ext cx="661596" cy="661596"/>
          </a:xfrm>
          <a:prstGeom prst="rect">
            <a:avLst/>
          </a:prstGeom>
        </p:spPr>
      </p:pic>
      <p:grpSp>
        <p:nvGrpSpPr>
          <p:cNvPr id="16" name="Group 15">
            <a:extLst>
              <a:ext uri="{FF2B5EF4-FFF2-40B4-BE49-F238E27FC236}">
                <a16:creationId xmlns:a16="http://schemas.microsoft.com/office/drawing/2014/main" id="{C9DC7FAD-A03E-6BCF-05B8-CA2F969ECA72}"/>
              </a:ext>
            </a:extLst>
          </p:cNvPr>
          <p:cNvGrpSpPr/>
          <p:nvPr/>
        </p:nvGrpSpPr>
        <p:grpSpPr>
          <a:xfrm>
            <a:off x="7126241" y="5006796"/>
            <a:ext cx="3327662" cy="1209497"/>
            <a:chOff x="7060252" y="4987942"/>
            <a:chExt cx="3327662" cy="1592266"/>
          </a:xfrm>
        </p:grpSpPr>
        <p:cxnSp>
          <p:nvCxnSpPr>
            <p:cNvPr id="137" name="Straight Connector 136">
              <a:extLst>
                <a:ext uri="{FF2B5EF4-FFF2-40B4-BE49-F238E27FC236}">
                  <a16:creationId xmlns:a16="http://schemas.microsoft.com/office/drawing/2014/main" id="{CDAB8803-0C8C-125A-AD70-C8220D194AA8}"/>
                </a:ext>
              </a:extLst>
            </p:cNvPr>
            <p:cNvCxnSpPr/>
            <p:nvPr/>
          </p:nvCxnSpPr>
          <p:spPr>
            <a:xfrm flipV="1">
              <a:off x="7060252" y="4987942"/>
              <a:ext cx="0" cy="1592266"/>
            </a:xfrm>
            <a:prstGeom prst="line">
              <a:avLst/>
            </a:prstGeom>
            <a:ln w="6350"/>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D5921338-7E6D-9496-E19E-3B595C0ECAFD}"/>
                </a:ext>
              </a:extLst>
            </p:cNvPr>
            <p:cNvCxnSpPr/>
            <p:nvPr/>
          </p:nvCxnSpPr>
          <p:spPr>
            <a:xfrm flipV="1">
              <a:off x="10387914" y="4987942"/>
              <a:ext cx="0" cy="1592266"/>
            </a:xfrm>
            <a:prstGeom prst="line">
              <a:avLst/>
            </a:prstGeom>
            <a:ln w="63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38003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96BE2F4-330B-796B-A74A-C6FA7ADB64E7}"/>
              </a:ext>
            </a:extLst>
          </p:cNvPr>
          <p:cNvSpPr/>
          <p:nvPr/>
        </p:nvSpPr>
        <p:spPr>
          <a:xfrm>
            <a:off x="4002605" y="0"/>
            <a:ext cx="818939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3" name="Date Placeholder 2">
            <a:extLst>
              <a:ext uri="{FF2B5EF4-FFF2-40B4-BE49-F238E27FC236}">
                <a16:creationId xmlns:a16="http://schemas.microsoft.com/office/drawing/2014/main" id="{A5312126-2FBD-2642-F556-0B97E67FAC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DCB42AE9-FF47-8E9F-DADA-4B0BAE5FBD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ounded Rectangle 4">
            <a:extLst>
              <a:ext uri="{FF2B5EF4-FFF2-40B4-BE49-F238E27FC236}">
                <a16:creationId xmlns:a16="http://schemas.microsoft.com/office/drawing/2014/main" id="{1A91C2B4-853E-ED6E-A411-F7592B7B64E8}"/>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6" name="Rectangle 5">
            <a:extLst>
              <a:ext uri="{FF2B5EF4-FFF2-40B4-BE49-F238E27FC236}">
                <a16:creationId xmlns:a16="http://schemas.microsoft.com/office/drawing/2014/main" id="{4AC711A3-A2F1-ED18-0032-CA01DA15D818}"/>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2AD339EF-E782-A3B6-D338-4A72FC894102}"/>
              </a:ext>
            </a:extLst>
          </p:cNvPr>
          <p:cNvSpPr/>
          <p:nvPr/>
        </p:nvSpPr>
        <p:spPr>
          <a:xfrm>
            <a:off x="1790478" y="291081"/>
            <a:ext cx="1055851"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A0586004-EE31-F42B-11FA-BCE29240A04B}"/>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6482BC7B-90F4-153C-82C8-03C150D3F382}"/>
              </a:ext>
            </a:extLst>
          </p:cNvPr>
          <p:cNvSpPr/>
          <p:nvPr/>
        </p:nvSpPr>
        <p:spPr>
          <a:xfrm>
            <a:off x="4103030"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ADF3C095-9CED-50E0-F4A4-2F15317EAF5E}"/>
              </a:ext>
            </a:extLst>
          </p:cNvPr>
          <p:cNvSpPr/>
          <p:nvPr/>
        </p:nvSpPr>
        <p:spPr>
          <a:xfrm>
            <a:off x="525930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09F9BA80-5591-449C-ADBD-6DEF4E9C3801}"/>
              </a:ext>
            </a:extLst>
          </p:cNvPr>
          <p:cNvSpPr/>
          <p:nvPr/>
        </p:nvSpPr>
        <p:spPr>
          <a:xfrm>
            <a:off x="6415580" y="291081"/>
            <a:ext cx="81772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2" name="Title 1">
            <a:extLst>
              <a:ext uri="{FF2B5EF4-FFF2-40B4-BE49-F238E27FC236}">
                <a16:creationId xmlns:a16="http://schemas.microsoft.com/office/drawing/2014/main" id="{514A9CAA-810F-6F09-AB61-ABA5F776CA0B}"/>
              </a:ext>
            </a:extLst>
          </p:cNvPr>
          <p:cNvSpPr>
            <a:spLocks noGrp="1"/>
          </p:cNvSpPr>
          <p:nvPr>
            <p:ph type="title"/>
          </p:nvPr>
        </p:nvSpPr>
        <p:spPr>
          <a:xfrm>
            <a:off x="612027" y="735121"/>
            <a:ext cx="3174665" cy="2158686"/>
          </a:xfrm>
        </p:spPr>
        <p:txBody>
          <a:bodyPr/>
          <a:lstStyle/>
          <a:p>
            <a:pPr lvl="0" defTabSz="914400">
              <a:spcBef>
                <a:spcPts val="0"/>
              </a:spcBef>
              <a:defRPr/>
            </a:pPr>
            <a:r>
              <a:rPr lang="en-GB" dirty="0">
                <a:solidFill>
                  <a:prstClr val="black"/>
                </a:solidFill>
              </a:rPr>
              <a:t>This is an example from when Global Change Award  changemakers came together to visualize the future System Map</a:t>
            </a:r>
          </a:p>
        </p:txBody>
      </p:sp>
      <p:sp>
        <p:nvSpPr>
          <p:cNvPr id="13" name="Rectangle 12">
            <a:extLst>
              <a:ext uri="{FF2B5EF4-FFF2-40B4-BE49-F238E27FC236}">
                <a16:creationId xmlns:a16="http://schemas.microsoft.com/office/drawing/2014/main" id="{26C49CD6-3324-8738-17BB-BB7E4B781DF2}"/>
              </a:ext>
            </a:extLst>
          </p:cNvPr>
          <p:cNvSpPr/>
          <p:nvPr/>
        </p:nvSpPr>
        <p:spPr>
          <a:xfrm>
            <a:off x="521183" y="3090042"/>
            <a:ext cx="3048400" cy="335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This reimagined System Map illustrates one possible future for fashion, where bold innovations are scaled through shared materials, knowledge, and infrastructure, and where all parts of the system—people, technology, ideas, and culture—shape outcomes together.</a:t>
            </a:r>
          </a:p>
        </p:txBody>
      </p:sp>
      <p:pic>
        <p:nvPicPr>
          <p:cNvPr id="27" name="Picture 26" descr="A map of a city&#10;&#10;AI-generated content may be incorrect.">
            <a:extLst>
              <a:ext uri="{FF2B5EF4-FFF2-40B4-BE49-F238E27FC236}">
                <a16:creationId xmlns:a16="http://schemas.microsoft.com/office/drawing/2014/main" id="{35629D04-6D71-6474-EFB9-C8643E5C97AB}"/>
              </a:ext>
            </a:extLst>
          </p:cNvPr>
          <p:cNvPicPr>
            <a:picLocks noChangeAspect="1"/>
          </p:cNvPicPr>
          <p:nvPr/>
        </p:nvPicPr>
        <p:blipFill>
          <a:blip r:embed="rId2"/>
          <a:srcRect l="14153" t="1301" r="779" b="12151"/>
          <a:stretch>
            <a:fillRect/>
          </a:stretch>
        </p:blipFill>
        <p:spPr>
          <a:xfrm>
            <a:off x="4045934" y="608929"/>
            <a:ext cx="7659727" cy="4383652"/>
          </a:xfrm>
          <a:prstGeom prst="rect">
            <a:avLst/>
          </a:prstGeom>
        </p:spPr>
      </p:pic>
      <p:sp>
        <p:nvSpPr>
          <p:cNvPr id="32" name="TextBox 31">
            <a:extLst>
              <a:ext uri="{FF2B5EF4-FFF2-40B4-BE49-F238E27FC236}">
                <a16:creationId xmlns:a16="http://schemas.microsoft.com/office/drawing/2014/main" id="{0A7F9DD6-628E-562B-2F74-AC5FEC505420}"/>
              </a:ext>
            </a:extLst>
          </p:cNvPr>
          <p:cNvSpPr txBox="1"/>
          <p:nvPr/>
        </p:nvSpPr>
        <p:spPr>
          <a:xfrm>
            <a:off x="4124934" y="4990272"/>
            <a:ext cx="440221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Here's some examples of what can be reimagined: </a:t>
            </a:r>
          </a:p>
        </p:txBody>
      </p:sp>
      <p:sp>
        <p:nvSpPr>
          <p:cNvPr id="33" name="Rectangle 32">
            <a:extLst>
              <a:ext uri="{FF2B5EF4-FFF2-40B4-BE49-F238E27FC236}">
                <a16:creationId xmlns:a16="http://schemas.microsoft.com/office/drawing/2014/main" id="{D164E224-B8B3-4499-2674-CE3925626CE4}"/>
              </a:ext>
            </a:extLst>
          </p:cNvPr>
          <p:cNvSpPr/>
          <p:nvPr/>
        </p:nvSpPr>
        <p:spPr>
          <a:xfrm>
            <a:off x="4171756" y="5304931"/>
            <a:ext cx="7290901" cy="129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34" name="TextBox 33">
            <a:extLst>
              <a:ext uri="{FF2B5EF4-FFF2-40B4-BE49-F238E27FC236}">
                <a16:creationId xmlns:a16="http://schemas.microsoft.com/office/drawing/2014/main" id="{A28C4706-D984-544F-0E84-58161644B86E}"/>
              </a:ext>
            </a:extLst>
          </p:cNvPr>
          <p:cNvSpPr txBox="1"/>
          <p:nvPr/>
        </p:nvSpPr>
        <p:spPr>
          <a:xfrm>
            <a:off x="4294580" y="5434729"/>
            <a:ext cx="213188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Moving and renaming islands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 here we changed "end-of-life' to "extending life" and moved it to the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centre of the system</a:t>
            </a:r>
          </a:p>
        </p:txBody>
      </p:sp>
      <p:sp>
        <p:nvSpPr>
          <p:cNvPr id="35" name="TextBox 34">
            <a:extLst>
              <a:ext uri="{FF2B5EF4-FFF2-40B4-BE49-F238E27FC236}">
                <a16:creationId xmlns:a16="http://schemas.microsoft.com/office/drawing/2014/main" id="{44F32E67-C34F-50D7-14A3-4563F5AB34B5}"/>
              </a:ext>
            </a:extLst>
          </p:cNvPr>
          <p:cNvSpPr txBox="1"/>
          <p:nvPr/>
        </p:nvSpPr>
        <p:spPr>
          <a:xfrm>
            <a:off x="6645893" y="5434729"/>
            <a:ext cx="227668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Adding connection points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  here we added bridges between islands like 'Consumption' and 'Extending Life’</a:t>
            </a:r>
          </a:p>
        </p:txBody>
      </p:sp>
      <p:sp>
        <p:nvSpPr>
          <p:cNvPr id="36" name="TextBox 35">
            <a:extLst>
              <a:ext uri="{FF2B5EF4-FFF2-40B4-BE49-F238E27FC236}">
                <a16:creationId xmlns:a16="http://schemas.microsoft.com/office/drawing/2014/main" id="{57ABC313-B97B-9DB2-1B09-32DA9C75AA41}"/>
              </a:ext>
            </a:extLst>
          </p:cNvPr>
          <p:cNvSpPr txBox="1"/>
          <p:nvPr/>
        </p:nvSpPr>
        <p:spPr>
          <a:xfrm>
            <a:off x="9087533" y="5434729"/>
            <a:ext cx="21318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Adding systemic forces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 here we added key forces like AI and political uncertainty</a:t>
            </a:r>
          </a:p>
        </p:txBody>
      </p:sp>
      <p:cxnSp>
        <p:nvCxnSpPr>
          <p:cNvPr id="38" name="Straight Connector 37">
            <a:extLst>
              <a:ext uri="{FF2B5EF4-FFF2-40B4-BE49-F238E27FC236}">
                <a16:creationId xmlns:a16="http://schemas.microsoft.com/office/drawing/2014/main" id="{275D106B-EB45-5A31-07BD-4F97D4391CA4}"/>
              </a:ext>
            </a:extLst>
          </p:cNvPr>
          <p:cNvCxnSpPr/>
          <p:nvPr/>
        </p:nvCxnSpPr>
        <p:spPr>
          <a:xfrm flipV="1">
            <a:off x="6426466" y="5529944"/>
            <a:ext cx="0" cy="876317"/>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73F4D93F-FCA7-981D-0754-C2DEE542E7C1}"/>
              </a:ext>
            </a:extLst>
          </p:cNvPr>
          <p:cNvCxnSpPr/>
          <p:nvPr/>
        </p:nvCxnSpPr>
        <p:spPr>
          <a:xfrm flipV="1">
            <a:off x="8941066" y="5529944"/>
            <a:ext cx="0" cy="87631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4967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8C2C9F-B685-397C-D8A6-9CC279BD7998}"/>
              </a:ext>
            </a:extLst>
          </p:cNvPr>
          <p:cNvSpPr/>
          <p:nvPr/>
        </p:nvSpPr>
        <p:spPr>
          <a:xfrm>
            <a:off x="162047" y="0"/>
            <a:ext cx="1202995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pic>
        <p:nvPicPr>
          <p:cNvPr id="9" name="Picture 8" descr="A map of a city&#10;&#10;AI-generated content may be incorrect.">
            <a:extLst>
              <a:ext uri="{FF2B5EF4-FFF2-40B4-BE49-F238E27FC236}">
                <a16:creationId xmlns:a16="http://schemas.microsoft.com/office/drawing/2014/main" id="{54664A68-B227-90EB-229D-197137F07135}"/>
              </a:ext>
            </a:extLst>
          </p:cNvPr>
          <p:cNvPicPr>
            <a:picLocks noChangeAspect="1"/>
          </p:cNvPicPr>
          <p:nvPr/>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A1F23C02-3927-40AA-8F6C-34CBEAE806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1F083036-662B-B385-D030-397FDC97117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98575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F6151C-5B60-7F2C-E023-292F34B97BD8}"/>
              </a:ext>
            </a:extLst>
          </p:cNvPr>
          <p:cNvSpPr/>
          <p:nvPr/>
        </p:nvSpPr>
        <p:spPr>
          <a:xfrm>
            <a:off x="5158881" y="0"/>
            <a:ext cx="7033119"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3" name="Date Placeholder 2">
            <a:extLst>
              <a:ext uri="{FF2B5EF4-FFF2-40B4-BE49-F238E27FC236}">
                <a16:creationId xmlns:a16="http://schemas.microsoft.com/office/drawing/2014/main" id="{20E4F685-11AE-4EB5-7DAD-C724688F07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452A7AF2-0761-1ED2-B0E3-17241D1251A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ounded Rectangle 4">
            <a:extLst>
              <a:ext uri="{FF2B5EF4-FFF2-40B4-BE49-F238E27FC236}">
                <a16:creationId xmlns:a16="http://schemas.microsoft.com/office/drawing/2014/main" id="{2D133924-821C-01C9-0074-FEE689291D95}"/>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6" name="Rectangle 5">
            <a:extLst>
              <a:ext uri="{FF2B5EF4-FFF2-40B4-BE49-F238E27FC236}">
                <a16:creationId xmlns:a16="http://schemas.microsoft.com/office/drawing/2014/main" id="{E68D0880-2854-B9CA-E3F7-3A52AFC59A8D}"/>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850646A6-90DF-57B2-6495-FFA877B4C237}"/>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EDEFCF4C-280B-4A6C-EAB1-321A1D2E89C7}"/>
              </a:ext>
            </a:extLst>
          </p:cNvPr>
          <p:cNvSpPr/>
          <p:nvPr/>
        </p:nvSpPr>
        <p:spPr>
          <a:xfrm>
            <a:off x="2946754" y="291081"/>
            <a:ext cx="1055851"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A0AFDEA5-5DE8-F019-F49E-B90C21D36696}"/>
              </a:ext>
            </a:extLst>
          </p:cNvPr>
          <p:cNvSpPr/>
          <p:nvPr/>
        </p:nvSpPr>
        <p:spPr>
          <a:xfrm>
            <a:off x="4103030"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EF1302F5-A8B1-CC27-5771-3B550AB2A3B8}"/>
              </a:ext>
            </a:extLst>
          </p:cNvPr>
          <p:cNvSpPr/>
          <p:nvPr/>
        </p:nvSpPr>
        <p:spPr>
          <a:xfrm>
            <a:off x="525930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730DD8D0-7A62-CE99-C7D7-EE8DA85D151B}"/>
              </a:ext>
            </a:extLst>
          </p:cNvPr>
          <p:cNvSpPr/>
          <p:nvPr/>
        </p:nvSpPr>
        <p:spPr>
          <a:xfrm>
            <a:off x="6415580" y="291081"/>
            <a:ext cx="81772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2" name="Title 1">
            <a:extLst>
              <a:ext uri="{FF2B5EF4-FFF2-40B4-BE49-F238E27FC236}">
                <a16:creationId xmlns:a16="http://schemas.microsoft.com/office/drawing/2014/main" id="{AD7D806A-9CBB-012D-62E7-60C2DFE8E8EC}"/>
              </a:ext>
            </a:extLst>
          </p:cNvPr>
          <p:cNvSpPr txBox="1">
            <a:spLocks/>
          </p:cNvSpPr>
          <p:nvPr/>
        </p:nvSpPr>
        <p:spPr>
          <a:xfrm>
            <a:off x="611105" y="710597"/>
            <a:ext cx="3215307" cy="1357353"/>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Helvetica Neue"/>
                <a:ea typeface="Helvetica Neue" panose="02000503000000020004" pitchFamily="2" charset="0"/>
                <a:cs typeface="Arial" panose="020B0604020202020204" pitchFamily="34" charset="0"/>
              </a:rPr>
              <a:t>Start making changes to the map</a:t>
            </a:r>
            <a:endParaRPr kumimoji="0" lang="en-GB" sz="2400" b="0" i="0" u="none" strike="noStrike" kern="1200" cap="none" spc="0" normalizeH="0" baseline="0" noProof="0" dirty="0">
              <a:ln>
                <a:noFill/>
              </a:ln>
              <a:solidFill>
                <a:prstClr val="black"/>
              </a:solidFill>
              <a:effectLst/>
              <a:uLnTx/>
              <a:uFillTx/>
              <a:latin typeface="Helvetica Neue"/>
              <a:ea typeface="Helvetica Neue" panose="02000503000000020004" pitchFamily="2" charset="0"/>
              <a:cs typeface="Arial" panose="020B0604020202020204" pitchFamily="34" charset="0"/>
            </a:endParaRPr>
          </a:p>
        </p:txBody>
      </p:sp>
      <p:sp>
        <p:nvSpPr>
          <p:cNvPr id="13" name="Rectangle 12">
            <a:extLst>
              <a:ext uri="{FF2B5EF4-FFF2-40B4-BE49-F238E27FC236}">
                <a16:creationId xmlns:a16="http://schemas.microsoft.com/office/drawing/2014/main" id="{3E28A27B-718C-B302-138C-F35659202ED0}"/>
              </a:ext>
            </a:extLst>
          </p:cNvPr>
          <p:cNvSpPr/>
          <p:nvPr/>
        </p:nvSpPr>
        <p:spPr>
          <a:xfrm>
            <a:off x="520848" y="1476186"/>
            <a:ext cx="4213006" cy="25651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The mission of this workshop is to rebuild the future fashion system to enable decarbonisation and a just transition. </a:t>
            </a:r>
          </a:p>
          <a:p>
            <a:pPr marL="0" marR="0" lvl="0" indent="0" algn="l" defTabSz="1160191"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To initiate the discussion</a:t>
            </a:r>
          </a:p>
          <a:p>
            <a:pPr marL="285750" marR="0" lvl="0" indent="-285750" algn="l" defTabSz="11601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Looking at the original map, is there anything that you'd immediately like </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to change, and why? </a:t>
            </a:r>
          </a:p>
        </p:txBody>
      </p:sp>
      <p:sp>
        <p:nvSpPr>
          <p:cNvPr id="34" name="Rounded Rectangle 33">
            <a:extLst>
              <a:ext uri="{FF2B5EF4-FFF2-40B4-BE49-F238E27FC236}">
                <a16:creationId xmlns:a16="http://schemas.microsoft.com/office/drawing/2014/main" id="{FE1C576E-81F5-571D-CF23-2BFC5D235362}"/>
              </a:ext>
            </a:extLst>
          </p:cNvPr>
          <p:cNvSpPr/>
          <p:nvPr/>
        </p:nvSpPr>
        <p:spPr>
          <a:xfrm>
            <a:off x="611667" y="3750894"/>
            <a:ext cx="3786500" cy="1464523"/>
          </a:xfrm>
          <a:prstGeom prst="roundRect">
            <a:avLst>
              <a:gd name="adj" fmla="val 0"/>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grpSp>
        <p:nvGrpSpPr>
          <p:cNvPr id="35" name="Group 34">
            <a:extLst>
              <a:ext uri="{FF2B5EF4-FFF2-40B4-BE49-F238E27FC236}">
                <a16:creationId xmlns:a16="http://schemas.microsoft.com/office/drawing/2014/main" id="{58D13974-8634-6375-E644-BCD489255C25}"/>
              </a:ext>
            </a:extLst>
          </p:cNvPr>
          <p:cNvGrpSpPr/>
          <p:nvPr/>
        </p:nvGrpSpPr>
        <p:grpSpPr>
          <a:xfrm>
            <a:off x="730804" y="3879432"/>
            <a:ext cx="277898" cy="307777"/>
            <a:chOff x="1469997" y="4152686"/>
            <a:chExt cx="406304" cy="449990"/>
          </a:xfrm>
        </p:grpSpPr>
        <p:sp>
          <p:nvSpPr>
            <p:cNvPr id="36" name="Oval 35">
              <a:extLst>
                <a:ext uri="{FF2B5EF4-FFF2-40B4-BE49-F238E27FC236}">
                  <a16:creationId xmlns:a16="http://schemas.microsoft.com/office/drawing/2014/main" id="{47D79A63-63A4-B8DB-CC05-9EA70DBFEE44}"/>
                </a:ext>
              </a:extLst>
            </p:cNvPr>
            <p:cNvSpPr/>
            <p:nvPr/>
          </p:nvSpPr>
          <p:spPr>
            <a:xfrm>
              <a:off x="1469997" y="4182292"/>
              <a:ext cx="406304" cy="40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pic>
          <p:nvPicPr>
            <p:cNvPr id="37" name="Picture 36">
              <a:extLst>
                <a:ext uri="{FF2B5EF4-FFF2-40B4-BE49-F238E27FC236}">
                  <a16:creationId xmlns:a16="http://schemas.microsoft.com/office/drawing/2014/main" id="{842E146E-F8B9-24E7-3D5E-B92998632040}"/>
                </a:ext>
              </a:extLst>
            </p:cNvPr>
            <p:cNvPicPr>
              <a:picLocks noChangeAspect="1"/>
            </p:cNvPicPr>
            <p:nvPr/>
          </p:nvPicPr>
          <p:blipFill>
            <a:blip r:embed="rId2"/>
            <a:srcRect l="2771" t="64878" r="94728" b="28561"/>
            <a:stretch>
              <a:fillRect/>
            </a:stretch>
          </p:blipFill>
          <p:spPr>
            <a:xfrm>
              <a:off x="1543978" y="4152686"/>
              <a:ext cx="304866" cy="449990"/>
            </a:xfrm>
            <a:prstGeom prst="rect">
              <a:avLst/>
            </a:prstGeom>
          </p:spPr>
        </p:pic>
      </p:grpSp>
      <p:sp>
        <p:nvSpPr>
          <p:cNvPr id="38" name="TextBox 37">
            <a:extLst>
              <a:ext uri="{FF2B5EF4-FFF2-40B4-BE49-F238E27FC236}">
                <a16:creationId xmlns:a16="http://schemas.microsoft.com/office/drawing/2014/main" id="{80E20035-003E-75E2-ED7F-90201EB94A31}"/>
              </a:ext>
            </a:extLst>
          </p:cNvPr>
          <p:cNvSpPr txBox="1"/>
          <p:nvPr/>
        </p:nvSpPr>
        <p:spPr>
          <a:xfrm>
            <a:off x="1031980" y="3879432"/>
            <a:ext cx="14542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Reminders: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3A3A3520-836F-E51C-62DB-3FD7D5457C60}"/>
              </a:ext>
            </a:extLst>
          </p:cNvPr>
          <p:cNvSpPr txBox="1"/>
          <p:nvPr/>
        </p:nvSpPr>
        <p:spPr>
          <a:xfrm>
            <a:off x="1029934" y="4187209"/>
            <a:ext cx="3305505" cy="93358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10 minutes</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Reflect and discuss in groups of 2-4 people</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Use the original map to help guide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the discussion</a:t>
            </a:r>
          </a:p>
        </p:txBody>
      </p:sp>
      <p:pic>
        <p:nvPicPr>
          <p:cNvPr id="40" name="Picture 39" descr="A diagram of a map&#10;&#10;AI-generated content may be incorrect.">
            <a:extLst>
              <a:ext uri="{FF2B5EF4-FFF2-40B4-BE49-F238E27FC236}">
                <a16:creationId xmlns:a16="http://schemas.microsoft.com/office/drawing/2014/main" id="{76A28FBD-0AC4-7FFD-7841-4E52D636A3EC}"/>
              </a:ext>
            </a:extLst>
          </p:cNvPr>
          <p:cNvPicPr>
            <a:picLocks noChangeAspect="1"/>
          </p:cNvPicPr>
          <p:nvPr/>
        </p:nvPicPr>
        <p:blipFill>
          <a:blip r:embed="rId3"/>
          <a:srcRect l="-291" t="5073" r="112" b="2116"/>
          <a:stretch>
            <a:fillRect/>
          </a:stretch>
        </p:blipFill>
        <p:spPr>
          <a:xfrm>
            <a:off x="5391290" y="1128688"/>
            <a:ext cx="6427820" cy="4338727"/>
          </a:xfrm>
          <a:prstGeom prst="rect">
            <a:avLst/>
          </a:prstGeom>
        </p:spPr>
      </p:pic>
    </p:spTree>
    <p:extLst>
      <p:ext uri="{BB962C8B-B14F-4D97-AF65-F5344CB8AC3E}">
        <p14:creationId xmlns:p14="http://schemas.microsoft.com/office/powerpoint/2010/main" val="993559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C050-2B68-69FE-D477-EE01B20E2A28}"/>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8C687859-C20E-26F0-7990-CE824E6CF1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B148C3A7-E020-2A2A-8F33-82B87B85E86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ectangle 4">
            <a:extLst>
              <a:ext uri="{FF2B5EF4-FFF2-40B4-BE49-F238E27FC236}">
                <a16:creationId xmlns:a16="http://schemas.microsoft.com/office/drawing/2014/main" id="{DBE15F04-BADE-3A59-7C8F-AA100C029A34}"/>
              </a:ext>
            </a:extLst>
          </p:cNvPr>
          <p:cNvSpPr/>
          <p:nvPr/>
        </p:nvSpPr>
        <p:spPr>
          <a:xfrm>
            <a:off x="0" y="0"/>
            <a:ext cx="12192000" cy="6858000"/>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6" name="TextBox 5">
            <a:extLst>
              <a:ext uri="{FF2B5EF4-FFF2-40B4-BE49-F238E27FC236}">
                <a16:creationId xmlns:a16="http://schemas.microsoft.com/office/drawing/2014/main" id="{51E5D0A1-92DF-BDDC-957D-E32AB0EE5AFC}"/>
              </a:ext>
            </a:extLst>
          </p:cNvPr>
          <p:cNvSpPr txBox="1"/>
          <p:nvPr/>
        </p:nvSpPr>
        <p:spPr>
          <a:xfrm>
            <a:off x="466725" y="2259449"/>
            <a:ext cx="5355668"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Break time</a:t>
            </a:r>
          </a:p>
        </p:txBody>
      </p:sp>
      <p:sp>
        <p:nvSpPr>
          <p:cNvPr id="7" name="TextBox 6">
            <a:extLst>
              <a:ext uri="{FF2B5EF4-FFF2-40B4-BE49-F238E27FC236}">
                <a16:creationId xmlns:a16="http://schemas.microsoft.com/office/drawing/2014/main" id="{23097AA4-AA26-18A9-4734-7A4A068A9EB5}"/>
              </a:ext>
            </a:extLst>
          </p:cNvPr>
          <p:cNvSpPr txBox="1"/>
          <p:nvPr/>
        </p:nvSpPr>
        <p:spPr>
          <a:xfrm>
            <a:off x="466725" y="3456710"/>
            <a:ext cx="2289213" cy="584775"/>
          </a:xfrm>
          <a:prstGeom prst="rect">
            <a:avLst/>
          </a:prstGeom>
          <a:noFill/>
        </p:spPr>
        <p:txBody>
          <a:bodyPr wrap="square">
            <a:spAutoFit/>
          </a:bodyPr>
          <a:lstStyle/>
          <a:p>
            <a:pPr marL="0" marR="0" lvl="0" indent="0" algn="l" defTabSz="1160191" rtl="0" eaLnBrk="1" fontAlgn="auto" latinLnBrk="0" hangingPunct="1">
              <a:lnSpc>
                <a:spcPct val="100000"/>
              </a:lnSpc>
              <a:spcBef>
                <a:spcPts val="30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10 minutes</a:t>
            </a:r>
          </a:p>
        </p:txBody>
      </p:sp>
      <p:grpSp>
        <p:nvGrpSpPr>
          <p:cNvPr id="9" name="Group 8">
            <a:extLst>
              <a:ext uri="{FF2B5EF4-FFF2-40B4-BE49-F238E27FC236}">
                <a16:creationId xmlns:a16="http://schemas.microsoft.com/office/drawing/2014/main" id="{661DE91A-FBA1-27F3-7851-F8F7FBC53723}"/>
              </a:ext>
            </a:extLst>
          </p:cNvPr>
          <p:cNvGrpSpPr/>
          <p:nvPr/>
        </p:nvGrpSpPr>
        <p:grpSpPr>
          <a:xfrm>
            <a:off x="602632" y="169298"/>
            <a:ext cx="3350126" cy="466127"/>
            <a:chOff x="602632" y="169298"/>
            <a:chExt cx="3350126" cy="466127"/>
          </a:xfrm>
        </p:grpSpPr>
        <p:grpSp>
          <p:nvGrpSpPr>
            <p:cNvPr id="10" name="Group 9">
              <a:extLst>
                <a:ext uri="{FF2B5EF4-FFF2-40B4-BE49-F238E27FC236}">
                  <a16:creationId xmlns:a16="http://schemas.microsoft.com/office/drawing/2014/main" id="{420FE996-AC82-F009-D95C-B796C09A254A}"/>
                </a:ext>
              </a:extLst>
            </p:cNvPr>
            <p:cNvGrpSpPr/>
            <p:nvPr/>
          </p:nvGrpSpPr>
          <p:grpSpPr>
            <a:xfrm>
              <a:off x="602632" y="169298"/>
              <a:ext cx="3350126" cy="466127"/>
              <a:chOff x="793744" y="169299"/>
              <a:chExt cx="2157224" cy="300150"/>
            </a:xfrm>
          </p:grpSpPr>
          <p:pic>
            <p:nvPicPr>
              <p:cNvPr id="12" name="Picture 11">
                <a:extLst>
                  <a:ext uri="{FF2B5EF4-FFF2-40B4-BE49-F238E27FC236}">
                    <a16:creationId xmlns:a16="http://schemas.microsoft.com/office/drawing/2014/main" id="{606BADE6-D915-C136-7A74-EE0767444B47}"/>
                  </a:ext>
                </a:extLst>
              </p:cNvPr>
              <p:cNvPicPr>
                <a:picLocks noChangeAspect="1"/>
              </p:cNvPicPr>
              <p:nvPr/>
            </p:nvPicPr>
            <p:blipFill>
              <a:blip r:embed="rId2"/>
              <a:stretch>
                <a:fillRect/>
              </a:stretch>
            </p:blipFill>
            <p:spPr>
              <a:xfrm>
                <a:off x="2078861" y="169299"/>
                <a:ext cx="872107" cy="300150"/>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586F2165-10EE-2ED0-5ECA-EAF18AC5E042}"/>
                  </a:ext>
                </a:extLst>
              </p:cNvPr>
              <p:cNvPicPr>
                <a:picLocks noChangeAspect="1"/>
              </p:cNvPicPr>
              <p:nvPr/>
            </p:nvPicPr>
            <p:blipFill>
              <a:blip r:embed="rId3"/>
              <a:stretch>
                <a:fillRect/>
              </a:stretch>
            </p:blipFill>
            <p:spPr>
              <a:xfrm>
                <a:off x="793744" y="296507"/>
                <a:ext cx="1022977" cy="134442"/>
              </a:xfrm>
              <a:prstGeom prst="rect">
                <a:avLst/>
              </a:prstGeom>
            </p:spPr>
          </p:pic>
        </p:grpSp>
        <p:cxnSp>
          <p:nvCxnSpPr>
            <p:cNvPr id="11" name="Straight Connector 10">
              <a:extLst>
                <a:ext uri="{FF2B5EF4-FFF2-40B4-BE49-F238E27FC236}">
                  <a16:creationId xmlns:a16="http://schemas.microsoft.com/office/drawing/2014/main" id="{5C092B47-615C-6917-F659-66B8DDDA7A8D}"/>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grpSp>
      <p:sp>
        <p:nvSpPr>
          <p:cNvPr id="8" name="Rounded Rectangle 7">
            <a:extLst>
              <a:ext uri="{FF2B5EF4-FFF2-40B4-BE49-F238E27FC236}">
                <a16:creationId xmlns:a16="http://schemas.microsoft.com/office/drawing/2014/main" id="{6D55047E-6719-4FAF-2B39-4942AF7D7A2F}"/>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Tree>
    <p:extLst>
      <p:ext uri="{BB962C8B-B14F-4D97-AF65-F5344CB8AC3E}">
        <p14:creationId xmlns:p14="http://schemas.microsoft.com/office/powerpoint/2010/main" val="317288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holding a marker over a map&#10;&#10;AI-generated content may be incorrect.">
            <a:extLst>
              <a:ext uri="{FF2B5EF4-FFF2-40B4-BE49-F238E27FC236}">
                <a16:creationId xmlns:a16="http://schemas.microsoft.com/office/drawing/2014/main" id="{6AFC4F9C-0496-0B6B-45FF-991B0BE79154}"/>
              </a:ext>
            </a:extLst>
          </p:cNvPr>
          <p:cNvPicPr>
            <a:picLocks noChangeAspect="1"/>
          </p:cNvPicPr>
          <p:nvPr/>
        </p:nvPicPr>
        <p:blipFill>
          <a:blip r:embed="rId2"/>
          <a:srcRect l="2756" r="31710" b="3052"/>
          <a:stretch>
            <a:fillRect/>
          </a:stretch>
        </p:blipFill>
        <p:spPr>
          <a:xfrm>
            <a:off x="5245830" y="0"/>
            <a:ext cx="6946170" cy="6858000"/>
          </a:xfrm>
          <a:prstGeom prst="rect">
            <a:avLst/>
          </a:prstGeom>
        </p:spPr>
      </p:pic>
      <p:sp>
        <p:nvSpPr>
          <p:cNvPr id="3" name="Date Placeholder 2">
            <a:extLst>
              <a:ext uri="{FF2B5EF4-FFF2-40B4-BE49-F238E27FC236}">
                <a16:creationId xmlns:a16="http://schemas.microsoft.com/office/drawing/2014/main" id="{375E8E4C-C17A-B6D0-F0BE-204D532906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3DDBF549-B388-5E43-93C0-3AAC02F1D81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ounded Rectangle 4">
            <a:extLst>
              <a:ext uri="{FF2B5EF4-FFF2-40B4-BE49-F238E27FC236}">
                <a16:creationId xmlns:a16="http://schemas.microsoft.com/office/drawing/2014/main" id="{3530599F-7A37-0FAD-7BC8-66E1361797F0}"/>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6" name="Rectangle 5">
            <a:extLst>
              <a:ext uri="{FF2B5EF4-FFF2-40B4-BE49-F238E27FC236}">
                <a16:creationId xmlns:a16="http://schemas.microsoft.com/office/drawing/2014/main" id="{BC931EC6-56E5-DB04-8A30-AB96E58E3F20}"/>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5A647D85-7E91-9198-14CC-D857250BA95E}"/>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6B9EA871-54D9-6C25-F141-0D4EA8D21221}"/>
              </a:ext>
            </a:extLst>
          </p:cNvPr>
          <p:cNvSpPr/>
          <p:nvPr/>
        </p:nvSpPr>
        <p:spPr>
          <a:xfrm>
            <a:off x="2946754"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BF4ECCA2-88F7-1F1F-B4FD-AFD27D8463AE}"/>
              </a:ext>
            </a:extLst>
          </p:cNvPr>
          <p:cNvSpPr/>
          <p:nvPr/>
        </p:nvSpPr>
        <p:spPr>
          <a:xfrm>
            <a:off x="4103030" y="291081"/>
            <a:ext cx="1055851"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A8DBAEBB-E661-1082-0B59-A53744694399}"/>
              </a:ext>
            </a:extLst>
          </p:cNvPr>
          <p:cNvSpPr/>
          <p:nvPr/>
        </p:nvSpPr>
        <p:spPr>
          <a:xfrm>
            <a:off x="525930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0FC079A9-DF1D-2039-AEC4-03BF2A8BC6F7}"/>
              </a:ext>
            </a:extLst>
          </p:cNvPr>
          <p:cNvSpPr/>
          <p:nvPr/>
        </p:nvSpPr>
        <p:spPr>
          <a:xfrm>
            <a:off x="6415580" y="291081"/>
            <a:ext cx="81772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2" name="Title 1">
            <a:extLst>
              <a:ext uri="{FF2B5EF4-FFF2-40B4-BE49-F238E27FC236}">
                <a16:creationId xmlns:a16="http://schemas.microsoft.com/office/drawing/2014/main" id="{89F59E2B-F6BE-2370-36A7-E509B2B9EE7C}"/>
              </a:ext>
            </a:extLst>
          </p:cNvPr>
          <p:cNvSpPr>
            <a:spLocks noGrp="1"/>
          </p:cNvSpPr>
          <p:nvPr>
            <p:ph type="title"/>
          </p:nvPr>
        </p:nvSpPr>
        <p:spPr>
          <a:xfrm>
            <a:off x="599324" y="735121"/>
            <a:ext cx="4590184" cy="545039"/>
          </a:xfrm>
        </p:spPr>
        <p:txBody>
          <a:bodyPr/>
          <a:lstStyle/>
          <a:p>
            <a:pPr lvl="0" defTabSz="914400">
              <a:spcBef>
                <a:spcPts val="0"/>
              </a:spcBef>
              <a:defRPr/>
            </a:pPr>
            <a:r>
              <a:rPr lang="en-GB" noProof="1">
                <a:solidFill>
                  <a:prstClr val="black"/>
                </a:solidFill>
              </a:rPr>
              <a:t>Reimagine the System Map</a:t>
            </a:r>
          </a:p>
        </p:txBody>
      </p:sp>
      <p:sp>
        <p:nvSpPr>
          <p:cNvPr id="13" name="Rectangle 12">
            <a:extLst>
              <a:ext uri="{FF2B5EF4-FFF2-40B4-BE49-F238E27FC236}">
                <a16:creationId xmlns:a16="http://schemas.microsoft.com/office/drawing/2014/main" id="{12220C50-1C4A-A0F2-07A5-64800338F573}"/>
              </a:ext>
            </a:extLst>
          </p:cNvPr>
          <p:cNvSpPr/>
          <p:nvPr/>
        </p:nvSpPr>
        <p:spPr>
          <a:xfrm>
            <a:off x="518850" y="1163681"/>
            <a:ext cx="4202432" cy="27973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Now, reimagine the future system to build a decarbonised and just industry. If you did workshop 2 and have key challenges to solve, revisit these as inspiration for what needs to change. </a:t>
            </a:r>
          </a:p>
          <a:p>
            <a:pPr marL="285750" marR="0" lvl="0" indent="-285750" algn="l" defTabSz="1160191" rtl="0" eaLnBrk="1" fontAlgn="auto" latinLnBrk="0" hangingPunct="1">
              <a:lnSpc>
                <a:spcPct val="100000"/>
              </a:lnSpc>
              <a:spcBef>
                <a:spcPts val="15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What the islands should be (e.g., do they need to merge? do they need to change position? do they need to be renamed?)</a:t>
            </a:r>
          </a:p>
          <a:p>
            <a:pPr marL="285750" marR="0" lvl="0" indent="-285750" algn="l" defTabSz="11601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Add actors (e.g., is there anyone missing or that needs a bigger role?)</a:t>
            </a:r>
          </a:p>
          <a:p>
            <a:pPr marL="285750" marR="0" lvl="0" indent="-285750" algn="l" defTabSz="11601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Add / change bus routes (e.g., are there any key flows, such as data, that need to be on the map to enable decarbonisation?) </a:t>
            </a:r>
          </a:p>
          <a:p>
            <a:pPr marL="285750" marR="0" lvl="0" indent="-285750" algn="l" defTabSz="11601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Is there anything else missing, like more local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distribution centres? </a:t>
            </a:r>
          </a:p>
        </p:txBody>
      </p:sp>
      <p:sp>
        <p:nvSpPr>
          <p:cNvPr id="22" name="Rounded Rectangle 21">
            <a:extLst>
              <a:ext uri="{FF2B5EF4-FFF2-40B4-BE49-F238E27FC236}">
                <a16:creationId xmlns:a16="http://schemas.microsoft.com/office/drawing/2014/main" id="{CA91691C-A2A0-05A6-EFCC-9DCCF3052209}"/>
              </a:ext>
            </a:extLst>
          </p:cNvPr>
          <p:cNvSpPr/>
          <p:nvPr/>
        </p:nvSpPr>
        <p:spPr>
          <a:xfrm>
            <a:off x="611666" y="4337454"/>
            <a:ext cx="4202431" cy="1900496"/>
          </a:xfrm>
          <a:prstGeom prst="roundRect">
            <a:avLst>
              <a:gd name="adj" fmla="val 0"/>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grpSp>
        <p:nvGrpSpPr>
          <p:cNvPr id="23" name="Group 22">
            <a:extLst>
              <a:ext uri="{FF2B5EF4-FFF2-40B4-BE49-F238E27FC236}">
                <a16:creationId xmlns:a16="http://schemas.microsoft.com/office/drawing/2014/main" id="{B2C39F56-E6C1-EB4B-E7C2-0F1844F80A74}"/>
              </a:ext>
            </a:extLst>
          </p:cNvPr>
          <p:cNvGrpSpPr/>
          <p:nvPr/>
        </p:nvGrpSpPr>
        <p:grpSpPr>
          <a:xfrm>
            <a:off x="730804" y="4465992"/>
            <a:ext cx="277898" cy="307777"/>
            <a:chOff x="1469997" y="4152686"/>
            <a:chExt cx="406304" cy="449990"/>
          </a:xfrm>
        </p:grpSpPr>
        <p:sp>
          <p:nvSpPr>
            <p:cNvPr id="24" name="Oval 23">
              <a:extLst>
                <a:ext uri="{FF2B5EF4-FFF2-40B4-BE49-F238E27FC236}">
                  <a16:creationId xmlns:a16="http://schemas.microsoft.com/office/drawing/2014/main" id="{8C3CA11D-DB2B-BF7B-0F50-E7E35ED269E9}"/>
                </a:ext>
              </a:extLst>
            </p:cNvPr>
            <p:cNvSpPr/>
            <p:nvPr/>
          </p:nvSpPr>
          <p:spPr>
            <a:xfrm>
              <a:off x="1469997" y="4182292"/>
              <a:ext cx="406304" cy="40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pic>
          <p:nvPicPr>
            <p:cNvPr id="25" name="Picture 24">
              <a:extLst>
                <a:ext uri="{FF2B5EF4-FFF2-40B4-BE49-F238E27FC236}">
                  <a16:creationId xmlns:a16="http://schemas.microsoft.com/office/drawing/2014/main" id="{83674C59-235C-BC7B-8EB1-115575CAA9D5}"/>
                </a:ext>
              </a:extLst>
            </p:cNvPr>
            <p:cNvPicPr>
              <a:picLocks noChangeAspect="1"/>
            </p:cNvPicPr>
            <p:nvPr/>
          </p:nvPicPr>
          <p:blipFill>
            <a:blip r:embed="rId3"/>
            <a:srcRect l="2771" t="64878" r="94728" b="28561"/>
            <a:stretch>
              <a:fillRect/>
            </a:stretch>
          </p:blipFill>
          <p:spPr>
            <a:xfrm>
              <a:off x="1543978" y="4152686"/>
              <a:ext cx="304866" cy="449990"/>
            </a:xfrm>
            <a:prstGeom prst="rect">
              <a:avLst/>
            </a:prstGeom>
          </p:spPr>
        </p:pic>
      </p:grpSp>
      <p:sp>
        <p:nvSpPr>
          <p:cNvPr id="26" name="TextBox 25">
            <a:extLst>
              <a:ext uri="{FF2B5EF4-FFF2-40B4-BE49-F238E27FC236}">
                <a16:creationId xmlns:a16="http://schemas.microsoft.com/office/drawing/2014/main" id="{995E1C74-80F3-49F7-42CE-7148C9CDCA6F}"/>
              </a:ext>
            </a:extLst>
          </p:cNvPr>
          <p:cNvSpPr txBox="1"/>
          <p:nvPr/>
        </p:nvSpPr>
        <p:spPr>
          <a:xfrm>
            <a:off x="1031980" y="4465992"/>
            <a:ext cx="14542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Reminders: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A0B8A549-5864-D0ED-9922-E1EF6D3D00D3}"/>
              </a:ext>
            </a:extLst>
          </p:cNvPr>
          <p:cNvSpPr txBox="1"/>
          <p:nvPr/>
        </p:nvSpPr>
        <p:spPr>
          <a:xfrm>
            <a:off x="1029934" y="4773769"/>
            <a:ext cx="3892781" cy="1354217"/>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1 hour</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Reflect and discuss in groups of 2-4 people</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You can use PowerPoint to reconstruct the map using the movable elements, or a printed version. </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Playback and compare in the whole group at the end of 45 minutes</a:t>
            </a:r>
          </a:p>
        </p:txBody>
      </p:sp>
    </p:spTree>
    <p:extLst>
      <p:ext uri="{BB962C8B-B14F-4D97-AF65-F5344CB8AC3E}">
        <p14:creationId xmlns:p14="http://schemas.microsoft.com/office/powerpoint/2010/main" val="868450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53FE03-2923-738B-F2A8-F9A18676155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ounded Rectangle 4">
            <a:extLst>
              <a:ext uri="{FF2B5EF4-FFF2-40B4-BE49-F238E27FC236}">
                <a16:creationId xmlns:a16="http://schemas.microsoft.com/office/drawing/2014/main" id="{98663DAF-4A9F-62E6-B310-2458C5A1BE8A}"/>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6" name="Rectangle 5">
            <a:extLst>
              <a:ext uri="{FF2B5EF4-FFF2-40B4-BE49-F238E27FC236}">
                <a16:creationId xmlns:a16="http://schemas.microsoft.com/office/drawing/2014/main" id="{38998DFA-ADDD-D73A-F43A-D763939250A1}"/>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4A9990EA-0B41-6347-6D20-45FD707FA159}"/>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FFFEB5AF-1F70-0A53-B573-64D876C7BD60}"/>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B9E1D9EE-B85A-A8A5-18B4-2F07F0EF2027}"/>
              </a:ext>
            </a:extLst>
          </p:cNvPr>
          <p:cNvSpPr/>
          <p:nvPr/>
        </p:nvSpPr>
        <p:spPr>
          <a:xfrm>
            <a:off x="4103030" y="291081"/>
            <a:ext cx="1055851"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95A93D2F-CC0F-497B-8CDC-C6DCE423A63B}"/>
              </a:ext>
            </a:extLst>
          </p:cNvPr>
          <p:cNvSpPr/>
          <p:nvPr/>
        </p:nvSpPr>
        <p:spPr>
          <a:xfrm>
            <a:off x="525930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7E2EE6B7-FD91-82A8-D719-57955432C285}"/>
              </a:ext>
            </a:extLst>
          </p:cNvPr>
          <p:cNvSpPr/>
          <p:nvPr/>
        </p:nvSpPr>
        <p:spPr>
          <a:xfrm>
            <a:off x="6415580" y="291081"/>
            <a:ext cx="81772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2" name="Rounded Rectangle 11">
            <a:extLst>
              <a:ext uri="{FF2B5EF4-FFF2-40B4-BE49-F238E27FC236}">
                <a16:creationId xmlns:a16="http://schemas.microsoft.com/office/drawing/2014/main" id="{1C2AEF9E-00C2-A1D4-BD58-B1317F40753D}"/>
              </a:ext>
            </a:extLst>
          </p:cNvPr>
          <p:cNvSpPr/>
          <p:nvPr/>
        </p:nvSpPr>
        <p:spPr>
          <a:xfrm>
            <a:off x="551026" y="717639"/>
            <a:ext cx="2854719" cy="5928047"/>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descr="A hand drawing a light&#10;&#10;AI-generated content may be incorrect.">
            <a:extLst>
              <a:ext uri="{FF2B5EF4-FFF2-40B4-BE49-F238E27FC236}">
                <a16:creationId xmlns:a16="http://schemas.microsoft.com/office/drawing/2014/main" id="{EBD9025B-09DB-10D0-05DB-CAA2026CEC73}"/>
              </a:ext>
            </a:extLst>
          </p:cNvPr>
          <p:cNvPicPr>
            <a:picLocks noChangeAspect="1"/>
          </p:cNvPicPr>
          <p:nvPr/>
        </p:nvPicPr>
        <p:blipFill>
          <a:blip r:embed="rId2"/>
          <a:srcRect l="4699" t="16425" r="2417" b="10135"/>
          <a:stretch>
            <a:fillRect/>
          </a:stretch>
        </p:blipFill>
        <p:spPr>
          <a:xfrm>
            <a:off x="3844959" y="1957504"/>
            <a:ext cx="2157429" cy="1644188"/>
          </a:xfrm>
          <a:prstGeom prst="rect">
            <a:avLst/>
          </a:prstGeom>
        </p:spPr>
      </p:pic>
      <p:pic>
        <p:nvPicPr>
          <p:cNvPr id="14" name="Picture 13" descr="A black and white illustration of a mountain and cotton&#10;&#10;AI-generated content may be incorrect.">
            <a:extLst>
              <a:ext uri="{FF2B5EF4-FFF2-40B4-BE49-F238E27FC236}">
                <a16:creationId xmlns:a16="http://schemas.microsoft.com/office/drawing/2014/main" id="{046E64E5-9ADE-FF30-FD8A-A2DA8D8F2F00}"/>
              </a:ext>
            </a:extLst>
          </p:cNvPr>
          <p:cNvPicPr>
            <a:picLocks noChangeAspect="1"/>
          </p:cNvPicPr>
          <p:nvPr/>
        </p:nvPicPr>
        <p:blipFill>
          <a:blip r:embed="rId3"/>
          <a:srcRect l="4158" t="16293" r="2762" b="15040"/>
          <a:stretch>
            <a:fillRect/>
          </a:stretch>
        </p:blipFill>
        <p:spPr>
          <a:xfrm>
            <a:off x="5812603" y="1299298"/>
            <a:ext cx="2157429" cy="1534089"/>
          </a:xfrm>
          <a:prstGeom prst="rect">
            <a:avLst/>
          </a:prstGeom>
        </p:spPr>
      </p:pic>
      <p:pic>
        <p:nvPicPr>
          <p:cNvPr id="15" name="Picture 14" descr="A drawing of a table with a chair and a spool of yarn&#10;&#10;AI-generated content may be incorrect.">
            <a:extLst>
              <a:ext uri="{FF2B5EF4-FFF2-40B4-BE49-F238E27FC236}">
                <a16:creationId xmlns:a16="http://schemas.microsoft.com/office/drawing/2014/main" id="{89702EEB-E72B-472B-994F-25F8B5AA3569}"/>
              </a:ext>
            </a:extLst>
          </p:cNvPr>
          <p:cNvPicPr>
            <a:picLocks noChangeAspect="1"/>
          </p:cNvPicPr>
          <p:nvPr/>
        </p:nvPicPr>
        <p:blipFill>
          <a:blip r:embed="rId4"/>
          <a:srcRect l="5446" t="21138" r="5822" b="19217"/>
          <a:stretch>
            <a:fillRect/>
          </a:stretch>
        </p:blipFill>
        <p:spPr>
          <a:xfrm>
            <a:off x="7747123" y="1286112"/>
            <a:ext cx="2024737" cy="1311853"/>
          </a:xfrm>
          <a:prstGeom prst="rect">
            <a:avLst/>
          </a:prstGeom>
        </p:spPr>
      </p:pic>
      <p:pic>
        <p:nvPicPr>
          <p:cNvPr id="16" name="Picture 15" descr="A lighthouse with a sign on it&#10;&#10;AI-generated content may be incorrect.">
            <a:extLst>
              <a:ext uri="{FF2B5EF4-FFF2-40B4-BE49-F238E27FC236}">
                <a16:creationId xmlns:a16="http://schemas.microsoft.com/office/drawing/2014/main" id="{C1A11789-6439-9BE7-2F98-960251B00B13}"/>
              </a:ext>
            </a:extLst>
          </p:cNvPr>
          <p:cNvPicPr>
            <a:picLocks noChangeAspect="1"/>
          </p:cNvPicPr>
          <p:nvPr/>
        </p:nvPicPr>
        <p:blipFill>
          <a:blip r:embed="rId5"/>
          <a:srcRect l="7056" t="8107" r="8076" b="8691"/>
          <a:stretch>
            <a:fillRect/>
          </a:stretch>
        </p:blipFill>
        <p:spPr>
          <a:xfrm>
            <a:off x="9905402" y="1142145"/>
            <a:ext cx="1400243" cy="1323190"/>
          </a:xfrm>
          <a:prstGeom prst="rect">
            <a:avLst/>
          </a:prstGeom>
        </p:spPr>
      </p:pic>
      <p:pic>
        <p:nvPicPr>
          <p:cNvPr id="17" name="Picture 16" descr="A drawing of a pile of clothes&#10;&#10;AI-generated content may be incorrect.">
            <a:extLst>
              <a:ext uri="{FF2B5EF4-FFF2-40B4-BE49-F238E27FC236}">
                <a16:creationId xmlns:a16="http://schemas.microsoft.com/office/drawing/2014/main" id="{C2D68F71-63CB-35DE-3808-3DEBFF2B7770}"/>
              </a:ext>
            </a:extLst>
          </p:cNvPr>
          <p:cNvPicPr>
            <a:picLocks noChangeAspect="1"/>
          </p:cNvPicPr>
          <p:nvPr/>
        </p:nvPicPr>
        <p:blipFill>
          <a:blip r:embed="rId6"/>
          <a:srcRect t="21473" b="26903"/>
          <a:stretch>
            <a:fillRect/>
          </a:stretch>
        </p:blipFill>
        <p:spPr>
          <a:xfrm>
            <a:off x="6746520" y="2688929"/>
            <a:ext cx="2636325" cy="1311853"/>
          </a:xfrm>
          <a:prstGeom prst="rect">
            <a:avLst/>
          </a:prstGeom>
        </p:spPr>
      </p:pic>
      <p:pic>
        <p:nvPicPr>
          <p:cNvPr id="18" name="Picture 17">
            <a:extLst>
              <a:ext uri="{FF2B5EF4-FFF2-40B4-BE49-F238E27FC236}">
                <a16:creationId xmlns:a16="http://schemas.microsoft.com/office/drawing/2014/main" id="{76C463FD-5A9A-BAA8-CB51-954B11981611}"/>
              </a:ext>
            </a:extLst>
          </p:cNvPr>
          <p:cNvPicPr>
            <a:picLocks noChangeAspect="1"/>
          </p:cNvPicPr>
          <p:nvPr/>
        </p:nvPicPr>
        <p:blipFill>
          <a:blip r:embed="rId7"/>
          <a:srcRect l="1581" t="10780" r="3245" b="11866"/>
          <a:stretch>
            <a:fillRect/>
          </a:stretch>
        </p:blipFill>
        <p:spPr>
          <a:xfrm>
            <a:off x="9437404" y="2465335"/>
            <a:ext cx="2268326" cy="1777047"/>
          </a:xfrm>
          <a:prstGeom prst="rect">
            <a:avLst/>
          </a:prstGeom>
        </p:spPr>
      </p:pic>
      <p:pic>
        <p:nvPicPr>
          <p:cNvPr id="19" name="Picture 18" descr="A graphic of a distribution&#10;&#10;AI-generated content may be incorrect.">
            <a:extLst>
              <a:ext uri="{FF2B5EF4-FFF2-40B4-BE49-F238E27FC236}">
                <a16:creationId xmlns:a16="http://schemas.microsoft.com/office/drawing/2014/main" id="{1AA7269E-917C-A176-1951-F43F44B0F37C}"/>
              </a:ext>
            </a:extLst>
          </p:cNvPr>
          <p:cNvPicPr>
            <a:picLocks noChangeAspect="1"/>
          </p:cNvPicPr>
          <p:nvPr/>
        </p:nvPicPr>
        <p:blipFill>
          <a:blip r:embed="rId8"/>
          <a:srcRect l="7346" t="8010" r="5734" b="9845"/>
          <a:stretch>
            <a:fillRect/>
          </a:stretch>
        </p:blipFill>
        <p:spPr>
          <a:xfrm>
            <a:off x="4535579" y="3223025"/>
            <a:ext cx="2514155" cy="1417215"/>
          </a:xfrm>
          <a:prstGeom prst="rect">
            <a:avLst/>
          </a:prstGeom>
        </p:spPr>
      </p:pic>
      <p:pic>
        <p:nvPicPr>
          <p:cNvPr id="20" name="Picture 19" descr="A map of the united states with a phone and a key&#10;&#10;AI-generated content may be incorrect.">
            <a:extLst>
              <a:ext uri="{FF2B5EF4-FFF2-40B4-BE49-F238E27FC236}">
                <a16:creationId xmlns:a16="http://schemas.microsoft.com/office/drawing/2014/main" id="{74BFDE4E-73DC-2607-3078-BD2669808464}"/>
              </a:ext>
            </a:extLst>
          </p:cNvPr>
          <p:cNvPicPr>
            <a:picLocks noChangeAspect="1"/>
          </p:cNvPicPr>
          <p:nvPr/>
        </p:nvPicPr>
        <p:blipFill>
          <a:blip r:embed="rId9"/>
          <a:srcRect l="3054" t="7779" b="5668"/>
          <a:stretch>
            <a:fillRect/>
          </a:stretch>
        </p:blipFill>
        <p:spPr>
          <a:xfrm>
            <a:off x="6990661" y="3870690"/>
            <a:ext cx="3074406" cy="1637213"/>
          </a:xfrm>
          <a:prstGeom prst="rect">
            <a:avLst/>
          </a:prstGeom>
        </p:spPr>
      </p:pic>
      <p:pic>
        <p:nvPicPr>
          <p:cNvPr id="21" name="Picture 20" descr="A lighthouse with a sign on top&#10;&#10;AI-generated content may be incorrect.">
            <a:extLst>
              <a:ext uri="{FF2B5EF4-FFF2-40B4-BE49-F238E27FC236}">
                <a16:creationId xmlns:a16="http://schemas.microsoft.com/office/drawing/2014/main" id="{232024CA-265F-834A-34B0-30FC98630ACB}"/>
              </a:ext>
            </a:extLst>
          </p:cNvPr>
          <p:cNvPicPr>
            <a:picLocks noChangeAspect="1"/>
          </p:cNvPicPr>
          <p:nvPr/>
        </p:nvPicPr>
        <p:blipFill>
          <a:blip r:embed="rId10"/>
          <a:srcRect l="17685" t="3639" r="18222" b="1967"/>
          <a:stretch>
            <a:fillRect/>
          </a:stretch>
        </p:blipFill>
        <p:spPr>
          <a:xfrm>
            <a:off x="4317292" y="4295539"/>
            <a:ext cx="1237124" cy="1756165"/>
          </a:xfrm>
          <a:prstGeom prst="rect">
            <a:avLst/>
          </a:prstGeom>
        </p:spPr>
      </p:pic>
      <p:grpSp>
        <p:nvGrpSpPr>
          <p:cNvPr id="22" name="Group 21">
            <a:extLst>
              <a:ext uri="{FF2B5EF4-FFF2-40B4-BE49-F238E27FC236}">
                <a16:creationId xmlns:a16="http://schemas.microsoft.com/office/drawing/2014/main" id="{919E5B36-4723-1AE2-3B5E-C449C5E5476F}"/>
              </a:ext>
            </a:extLst>
          </p:cNvPr>
          <p:cNvGrpSpPr/>
          <p:nvPr/>
        </p:nvGrpSpPr>
        <p:grpSpPr>
          <a:xfrm>
            <a:off x="666134" y="1570594"/>
            <a:ext cx="2624501" cy="518209"/>
            <a:chOff x="320294" y="4501752"/>
            <a:chExt cx="3391243" cy="669603"/>
          </a:xfrm>
        </p:grpSpPr>
        <p:pic>
          <p:nvPicPr>
            <p:cNvPr id="23" name="Picture 22" descr="A white and black logo&#10;&#10;AI-generated content may be incorrect.">
              <a:extLst>
                <a:ext uri="{FF2B5EF4-FFF2-40B4-BE49-F238E27FC236}">
                  <a16:creationId xmlns:a16="http://schemas.microsoft.com/office/drawing/2014/main" id="{C6E7D408-576B-2684-777A-D0DBE954C199}"/>
                </a:ext>
              </a:extLst>
            </p:cNvPr>
            <p:cNvPicPr>
              <a:picLocks noChangeAspect="1"/>
            </p:cNvPicPr>
            <p:nvPr/>
          </p:nvPicPr>
          <p:blipFill>
            <a:blip r:embed="rId11"/>
            <a:srcRect l="9620" t="14182" r="11027" b="14229"/>
            <a:stretch>
              <a:fillRect/>
            </a:stretch>
          </p:blipFill>
          <p:spPr>
            <a:xfrm>
              <a:off x="320294" y="4523388"/>
              <a:ext cx="655764" cy="570443"/>
            </a:xfrm>
            <a:prstGeom prst="rect">
              <a:avLst/>
            </a:prstGeom>
          </p:spPr>
        </p:pic>
        <p:pic>
          <p:nvPicPr>
            <p:cNvPr id="24" name="Picture 23" descr="A white and black logo&#10;&#10;AI-generated content may be incorrect.">
              <a:extLst>
                <a:ext uri="{FF2B5EF4-FFF2-40B4-BE49-F238E27FC236}">
                  <a16:creationId xmlns:a16="http://schemas.microsoft.com/office/drawing/2014/main" id="{EBEEF9A4-D343-0872-C24C-8DFD0EE95FC0}"/>
                </a:ext>
              </a:extLst>
            </p:cNvPr>
            <p:cNvPicPr>
              <a:picLocks noChangeAspect="1"/>
            </p:cNvPicPr>
            <p:nvPr/>
          </p:nvPicPr>
          <p:blipFill>
            <a:blip r:embed="rId12"/>
            <a:srcRect l="11794" t="3331" r="8883" b="3331"/>
            <a:stretch>
              <a:fillRect/>
            </a:stretch>
          </p:blipFill>
          <p:spPr>
            <a:xfrm>
              <a:off x="1001858" y="4501752"/>
              <a:ext cx="590176" cy="669603"/>
            </a:xfrm>
            <a:prstGeom prst="rect">
              <a:avLst/>
            </a:prstGeom>
          </p:spPr>
        </p:pic>
        <p:pic>
          <p:nvPicPr>
            <p:cNvPr id="25" name="Picture 24" descr="A white and black logo&#10;&#10;AI-generated content may be incorrect.">
              <a:extLst>
                <a:ext uri="{FF2B5EF4-FFF2-40B4-BE49-F238E27FC236}">
                  <a16:creationId xmlns:a16="http://schemas.microsoft.com/office/drawing/2014/main" id="{F3D7E5A0-F024-54BB-256A-DF5D7BBEEA44}"/>
                </a:ext>
              </a:extLst>
            </p:cNvPr>
            <p:cNvPicPr>
              <a:picLocks noChangeAspect="1"/>
            </p:cNvPicPr>
            <p:nvPr/>
          </p:nvPicPr>
          <p:blipFill>
            <a:blip r:embed="rId13"/>
            <a:srcRect l="8064" t="14182" r="3585" b="16280"/>
            <a:stretch>
              <a:fillRect/>
            </a:stretch>
          </p:blipFill>
          <p:spPr>
            <a:xfrm>
              <a:off x="2355983" y="4558268"/>
              <a:ext cx="658450" cy="499712"/>
            </a:xfrm>
            <a:prstGeom prst="rect">
              <a:avLst/>
            </a:prstGeom>
          </p:spPr>
        </p:pic>
        <p:pic>
          <p:nvPicPr>
            <p:cNvPr id="26" name="Picture 25" descr="A white lips with black background&#10;&#10;AI-generated content may be incorrect.">
              <a:extLst>
                <a:ext uri="{FF2B5EF4-FFF2-40B4-BE49-F238E27FC236}">
                  <a16:creationId xmlns:a16="http://schemas.microsoft.com/office/drawing/2014/main" id="{9FE54094-6690-5903-AF25-9D83A2B4F137}"/>
                </a:ext>
              </a:extLst>
            </p:cNvPr>
            <p:cNvPicPr>
              <a:picLocks noChangeAspect="1"/>
            </p:cNvPicPr>
            <p:nvPr/>
          </p:nvPicPr>
          <p:blipFill>
            <a:blip r:embed="rId14"/>
            <a:srcRect l="5152" t="14182" r="3727" b="16280"/>
            <a:stretch>
              <a:fillRect/>
            </a:stretch>
          </p:blipFill>
          <p:spPr>
            <a:xfrm>
              <a:off x="1485967" y="4529668"/>
              <a:ext cx="775221" cy="570443"/>
            </a:xfrm>
            <a:prstGeom prst="rect">
              <a:avLst/>
            </a:prstGeom>
          </p:spPr>
        </p:pic>
        <p:pic>
          <p:nvPicPr>
            <p:cNvPr id="27" name="Picture 26" descr="A white lips with black text&#10;&#10;AI-generated content may be incorrect.">
              <a:extLst>
                <a:ext uri="{FF2B5EF4-FFF2-40B4-BE49-F238E27FC236}">
                  <a16:creationId xmlns:a16="http://schemas.microsoft.com/office/drawing/2014/main" id="{9003D56B-C8E5-AC3A-1E67-4F1831139EDB}"/>
                </a:ext>
              </a:extLst>
            </p:cNvPr>
            <p:cNvPicPr>
              <a:picLocks noChangeAspect="1"/>
            </p:cNvPicPr>
            <p:nvPr/>
          </p:nvPicPr>
          <p:blipFill>
            <a:blip r:embed="rId15"/>
            <a:srcRect l="6904" t="14181" r="4913" b="8957"/>
            <a:stretch>
              <a:fillRect/>
            </a:stretch>
          </p:blipFill>
          <p:spPr>
            <a:xfrm>
              <a:off x="3024436" y="4529668"/>
              <a:ext cx="687101" cy="577471"/>
            </a:xfrm>
            <a:prstGeom prst="rect">
              <a:avLst/>
            </a:prstGeom>
          </p:spPr>
        </p:pic>
      </p:grpSp>
      <p:sp>
        <p:nvSpPr>
          <p:cNvPr id="28" name="Rounded Rectangle 27">
            <a:extLst>
              <a:ext uri="{FF2B5EF4-FFF2-40B4-BE49-F238E27FC236}">
                <a16:creationId xmlns:a16="http://schemas.microsoft.com/office/drawing/2014/main" id="{DA864CA5-BD6A-5486-B479-942A4525663E}"/>
              </a:ext>
            </a:extLst>
          </p:cNvPr>
          <p:cNvSpPr/>
          <p:nvPr/>
        </p:nvSpPr>
        <p:spPr>
          <a:xfrm>
            <a:off x="3515898" y="717639"/>
            <a:ext cx="8415654" cy="5928047"/>
          </a:xfrm>
          <a:prstGeom prst="roundRect">
            <a:avLst>
              <a:gd name="adj" fmla="val 0"/>
            </a:avLst>
          </a:prstGeom>
          <a:noFill/>
          <a:ln w="31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29" name="TextBox 28">
            <a:extLst>
              <a:ext uri="{FF2B5EF4-FFF2-40B4-BE49-F238E27FC236}">
                <a16:creationId xmlns:a16="http://schemas.microsoft.com/office/drawing/2014/main" id="{EF7F9FBF-0A91-B33D-C7E7-6A3CE8D4AB02}"/>
              </a:ext>
            </a:extLst>
          </p:cNvPr>
          <p:cNvSpPr txBox="1"/>
          <p:nvPr/>
        </p:nvSpPr>
        <p:spPr>
          <a:xfrm>
            <a:off x="688386" y="811423"/>
            <a:ext cx="22958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Helvetica Neue"/>
                <a:ea typeface="+mn-ea"/>
                <a:cs typeface="+mn-cs"/>
              </a:rPr>
              <a:t>Modular Map</a:t>
            </a:r>
            <a:endParaRPr kumimoji="0" lang="en-GB" sz="2400" b="0" i="0" u="none" strike="noStrike" kern="1200" cap="none" spc="0" normalizeH="0" baseline="0" noProof="0" dirty="0">
              <a:ln>
                <a:noFill/>
              </a:ln>
              <a:solidFill>
                <a:prstClr val="black"/>
              </a:solidFill>
              <a:effectLst/>
              <a:uLnTx/>
              <a:uFillTx/>
              <a:latin typeface="Helvetica Neue"/>
              <a:ea typeface="+mn-ea"/>
              <a:cs typeface="+mn-cs"/>
            </a:endParaRPr>
          </a:p>
        </p:txBody>
      </p:sp>
      <p:sp>
        <p:nvSpPr>
          <p:cNvPr id="30" name="TextBox 29">
            <a:extLst>
              <a:ext uri="{FF2B5EF4-FFF2-40B4-BE49-F238E27FC236}">
                <a16:creationId xmlns:a16="http://schemas.microsoft.com/office/drawing/2014/main" id="{9E88C6BA-6154-D4D9-3E48-5980F413728F}"/>
              </a:ext>
            </a:extLst>
          </p:cNvPr>
          <p:cNvSpPr txBox="1"/>
          <p:nvPr/>
        </p:nvSpPr>
        <p:spPr>
          <a:xfrm>
            <a:off x="688386" y="1285030"/>
            <a:ext cx="22958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Forces</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3581D958-C7CA-C4B6-179E-A54F17F9DE98}"/>
              </a:ext>
            </a:extLst>
          </p:cNvPr>
          <p:cNvSpPr txBox="1"/>
          <p:nvPr/>
        </p:nvSpPr>
        <p:spPr>
          <a:xfrm>
            <a:off x="688386" y="2174522"/>
            <a:ext cx="22958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Actors</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09F2BF91-4626-6571-3801-B9F1D8368E48}"/>
              </a:ext>
            </a:extLst>
          </p:cNvPr>
          <p:cNvSpPr txBox="1"/>
          <p:nvPr/>
        </p:nvSpPr>
        <p:spPr>
          <a:xfrm>
            <a:off x="688386" y="5755644"/>
            <a:ext cx="22958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Arrows</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3" name="Picture 32" descr="A set of arrows on a black background&#10;&#10;AI-generated content may be incorrect.">
            <a:extLst>
              <a:ext uri="{FF2B5EF4-FFF2-40B4-BE49-F238E27FC236}">
                <a16:creationId xmlns:a16="http://schemas.microsoft.com/office/drawing/2014/main" id="{93188C45-3A1E-4282-010C-145E97F7FE57}"/>
              </a:ext>
            </a:extLst>
          </p:cNvPr>
          <p:cNvPicPr>
            <a:picLocks noChangeAspect="1"/>
          </p:cNvPicPr>
          <p:nvPr/>
        </p:nvPicPr>
        <p:blipFill>
          <a:blip r:embed="rId16"/>
          <a:srcRect b="76007"/>
          <a:stretch>
            <a:fillRect/>
          </a:stretch>
        </p:blipFill>
        <p:spPr>
          <a:xfrm>
            <a:off x="890383" y="5987171"/>
            <a:ext cx="945921" cy="309379"/>
          </a:xfrm>
          <a:prstGeom prst="rect">
            <a:avLst/>
          </a:prstGeom>
        </p:spPr>
      </p:pic>
      <p:pic>
        <p:nvPicPr>
          <p:cNvPr id="34" name="Picture 33" descr="A set of arrows on a black background&#10;&#10;AI-generated content may be incorrect.">
            <a:extLst>
              <a:ext uri="{FF2B5EF4-FFF2-40B4-BE49-F238E27FC236}">
                <a16:creationId xmlns:a16="http://schemas.microsoft.com/office/drawing/2014/main" id="{9137DD32-8B0D-F5F4-D495-D9E961E6E10A}"/>
              </a:ext>
            </a:extLst>
          </p:cNvPr>
          <p:cNvPicPr>
            <a:picLocks noChangeAspect="1"/>
          </p:cNvPicPr>
          <p:nvPr/>
        </p:nvPicPr>
        <p:blipFill>
          <a:blip r:embed="rId16"/>
          <a:srcRect t="23238" b="52769"/>
          <a:stretch>
            <a:fillRect/>
          </a:stretch>
        </p:blipFill>
        <p:spPr>
          <a:xfrm>
            <a:off x="890383" y="6172608"/>
            <a:ext cx="945921" cy="309379"/>
          </a:xfrm>
          <a:prstGeom prst="rect">
            <a:avLst/>
          </a:prstGeom>
        </p:spPr>
      </p:pic>
      <p:pic>
        <p:nvPicPr>
          <p:cNvPr id="35" name="Picture 34" descr="A set of arrows on a black background&#10;&#10;AI-generated content may be incorrect.">
            <a:extLst>
              <a:ext uri="{FF2B5EF4-FFF2-40B4-BE49-F238E27FC236}">
                <a16:creationId xmlns:a16="http://schemas.microsoft.com/office/drawing/2014/main" id="{3865D1F1-793E-7D7F-9296-D1C163A64C89}"/>
              </a:ext>
            </a:extLst>
          </p:cNvPr>
          <p:cNvPicPr>
            <a:picLocks noChangeAspect="1"/>
          </p:cNvPicPr>
          <p:nvPr/>
        </p:nvPicPr>
        <p:blipFill>
          <a:blip r:embed="rId16"/>
          <a:srcRect t="44302" b="31705"/>
          <a:stretch>
            <a:fillRect/>
          </a:stretch>
        </p:blipFill>
        <p:spPr>
          <a:xfrm>
            <a:off x="1747633" y="5987171"/>
            <a:ext cx="945921" cy="309379"/>
          </a:xfrm>
          <a:prstGeom prst="rect">
            <a:avLst/>
          </a:prstGeom>
        </p:spPr>
      </p:pic>
      <p:pic>
        <p:nvPicPr>
          <p:cNvPr id="36" name="Picture 35" descr="A set of arrows on a black background&#10;&#10;AI-generated content may be incorrect.">
            <a:extLst>
              <a:ext uri="{FF2B5EF4-FFF2-40B4-BE49-F238E27FC236}">
                <a16:creationId xmlns:a16="http://schemas.microsoft.com/office/drawing/2014/main" id="{E49995DC-5C5B-AA08-33CE-98EF732C642E}"/>
              </a:ext>
            </a:extLst>
          </p:cNvPr>
          <p:cNvPicPr>
            <a:picLocks noChangeAspect="1"/>
          </p:cNvPicPr>
          <p:nvPr/>
        </p:nvPicPr>
        <p:blipFill>
          <a:blip r:embed="rId16"/>
          <a:srcRect t="68194" b="7813"/>
          <a:stretch>
            <a:fillRect/>
          </a:stretch>
        </p:blipFill>
        <p:spPr>
          <a:xfrm>
            <a:off x="1747633" y="6172608"/>
            <a:ext cx="945921" cy="309379"/>
          </a:xfrm>
          <a:prstGeom prst="rect">
            <a:avLst/>
          </a:prstGeom>
        </p:spPr>
      </p:pic>
      <p:grpSp>
        <p:nvGrpSpPr>
          <p:cNvPr id="37" name="Group 36">
            <a:extLst>
              <a:ext uri="{FF2B5EF4-FFF2-40B4-BE49-F238E27FC236}">
                <a16:creationId xmlns:a16="http://schemas.microsoft.com/office/drawing/2014/main" id="{C07B4A69-BD2D-9248-8F0B-BE7EC54DABFA}"/>
              </a:ext>
            </a:extLst>
          </p:cNvPr>
          <p:cNvGrpSpPr/>
          <p:nvPr/>
        </p:nvGrpSpPr>
        <p:grpSpPr>
          <a:xfrm>
            <a:off x="676640" y="2257834"/>
            <a:ext cx="2760192" cy="3531776"/>
            <a:chOff x="6406628" y="1040527"/>
            <a:chExt cx="3948982" cy="5052880"/>
          </a:xfrm>
        </p:grpSpPr>
        <p:grpSp>
          <p:nvGrpSpPr>
            <p:cNvPr id="38" name="Group 37">
              <a:extLst>
                <a:ext uri="{FF2B5EF4-FFF2-40B4-BE49-F238E27FC236}">
                  <a16:creationId xmlns:a16="http://schemas.microsoft.com/office/drawing/2014/main" id="{A88A4C32-AB89-DA2B-C9F0-A5B490AF4A87}"/>
                </a:ext>
              </a:extLst>
            </p:cNvPr>
            <p:cNvGrpSpPr/>
            <p:nvPr/>
          </p:nvGrpSpPr>
          <p:grpSpPr>
            <a:xfrm>
              <a:off x="6406628" y="3162479"/>
              <a:ext cx="3948982" cy="2930928"/>
              <a:chOff x="6406628" y="3162479"/>
              <a:chExt cx="3948982" cy="2930928"/>
            </a:xfrm>
          </p:grpSpPr>
          <p:pic>
            <p:nvPicPr>
              <p:cNvPr id="56" name="Picture 55" descr="A white sign with black text and black text&#10;&#10;AI-generated content may be incorrect.">
                <a:extLst>
                  <a:ext uri="{FF2B5EF4-FFF2-40B4-BE49-F238E27FC236}">
                    <a16:creationId xmlns:a16="http://schemas.microsoft.com/office/drawing/2014/main" id="{866A7122-1E70-C9D3-BC00-B6CBF06E0D36}"/>
                  </a:ext>
                </a:extLst>
              </p:cNvPr>
              <p:cNvPicPr>
                <a:picLocks noChangeAspect="1"/>
              </p:cNvPicPr>
              <p:nvPr/>
            </p:nvPicPr>
            <p:blipFill>
              <a:blip r:embed="rId17"/>
              <a:stretch>
                <a:fillRect/>
              </a:stretch>
            </p:blipFill>
            <p:spPr>
              <a:xfrm>
                <a:off x="8534674" y="3172416"/>
                <a:ext cx="946539" cy="946539"/>
              </a:xfrm>
              <a:prstGeom prst="rect">
                <a:avLst/>
              </a:prstGeom>
            </p:spPr>
          </p:pic>
          <p:pic>
            <p:nvPicPr>
              <p:cNvPr id="57" name="Picture 56" descr="A sign with a building on it&#10;&#10;AI-generated content may be incorrect.">
                <a:extLst>
                  <a:ext uri="{FF2B5EF4-FFF2-40B4-BE49-F238E27FC236}">
                    <a16:creationId xmlns:a16="http://schemas.microsoft.com/office/drawing/2014/main" id="{B6919891-38A7-5CCB-AB0A-231E865C3C3B}"/>
                  </a:ext>
                </a:extLst>
              </p:cNvPr>
              <p:cNvPicPr>
                <a:picLocks noChangeAspect="1"/>
              </p:cNvPicPr>
              <p:nvPr/>
            </p:nvPicPr>
            <p:blipFill>
              <a:blip r:embed="rId18"/>
              <a:stretch>
                <a:fillRect/>
              </a:stretch>
            </p:blipFill>
            <p:spPr>
              <a:xfrm>
                <a:off x="7856373" y="3178807"/>
                <a:ext cx="946539" cy="946539"/>
              </a:xfrm>
              <a:prstGeom prst="rect">
                <a:avLst/>
              </a:prstGeom>
            </p:spPr>
          </p:pic>
          <p:pic>
            <p:nvPicPr>
              <p:cNvPr id="58" name="Picture 57" descr="A computer screen with a black background&#10;&#10;AI-generated content may be incorrect.">
                <a:extLst>
                  <a:ext uri="{FF2B5EF4-FFF2-40B4-BE49-F238E27FC236}">
                    <a16:creationId xmlns:a16="http://schemas.microsoft.com/office/drawing/2014/main" id="{F8CA2A5A-A9BF-1ECA-9175-1228CCD81FDA}"/>
                  </a:ext>
                </a:extLst>
              </p:cNvPr>
              <p:cNvPicPr>
                <a:picLocks noChangeAspect="1"/>
              </p:cNvPicPr>
              <p:nvPr/>
            </p:nvPicPr>
            <p:blipFill>
              <a:blip r:embed="rId19"/>
              <a:stretch>
                <a:fillRect/>
              </a:stretch>
            </p:blipFill>
            <p:spPr>
              <a:xfrm>
                <a:off x="7156644" y="3178962"/>
                <a:ext cx="946539" cy="946539"/>
              </a:xfrm>
              <a:prstGeom prst="rect">
                <a:avLst/>
              </a:prstGeom>
            </p:spPr>
          </p:pic>
          <p:pic>
            <p:nvPicPr>
              <p:cNvPr id="59" name="Picture 58" descr="A close-up of a paper&#10;&#10;AI-generated content may be incorrect.">
                <a:extLst>
                  <a:ext uri="{FF2B5EF4-FFF2-40B4-BE49-F238E27FC236}">
                    <a16:creationId xmlns:a16="http://schemas.microsoft.com/office/drawing/2014/main" id="{33DAB5B1-D1D2-0004-86A2-4501C17B8F77}"/>
                  </a:ext>
                </a:extLst>
              </p:cNvPr>
              <p:cNvPicPr>
                <a:picLocks noChangeAspect="1"/>
              </p:cNvPicPr>
              <p:nvPr/>
            </p:nvPicPr>
            <p:blipFill>
              <a:blip r:embed="rId20"/>
              <a:stretch>
                <a:fillRect/>
              </a:stretch>
            </p:blipFill>
            <p:spPr>
              <a:xfrm>
                <a:off x="6419460" y="3185247"/>
                <a:ext cx="946539" cy="946539"/>
              </a:xfrm>
              <a:prstGeom prst="rect">
                <a:avLst/>
              </a:prstGeom>
            </p:spPr>
          </p:pic>
          <p:grpSp>
            <p:nvGrpSpPr>
              <p:cNvPr id="60" name="Group 59">
                <a:extLst>
                  <a:ext uri="{FF2B5EF4-FFF2-40B4-BE49-F238E27FC236}">
                    <a16:creationId xmlns:a16="http://schemas.microsoft.com/office/drawing/2014/main" id="{06778612-3EE3-2AE7-8AB7-6EED51ADCFFD}"/>
                  </a:ext>
                </a:extLst>
              </p:cNvPr>
              <p:cNvGrpSpPr/>
              <p:nvPr/>
            </p:nvGrpSpPr>
            <p:grpSpPr>
              <a:xfrm>
                <a:off x="6406628" y="3665386"/>
                <a:ext cx="3861722" cy="2428021"/>
                <a:chOff x="6406628" y="3665386"/>
                <a:chExt cx="3861722" cy="2428021"/>
              </a:xfrm>
            </p:grpSpPr>
            <p:pic>
              <p:nvPicPr>
                <p:cNvPr id="62" name="Picture 61" descr="A white rectangular sign with a pencil on it&#10;&#10;AI-generated content may be incorrect.">
                  <a:extLst>
                    <a:ext uri="{FF2B5EF4-FFF2-40B4-BE49-F238E27FC236}">
                      <a16:creationId xmlns:a16="http://schemas.microsoft.com/office/drawing/2014/main" id="{90850FD2-915E-891B-ECA9-77731F3F1984}"/>
                    </a:ext>
                  </a:extLst>
                </p:cNvPr>
                <p:cNvPicPr>
                  <a:picLocks noChangeAspect="1"/>
                </p:cNvPicPr>
                <p:nvPr/>
              </p:nvPicPr>
              <p:blipFill>
                <a:blip r:embed="rId21"/>
                <a:stretch>
                  <a:fillRect/>
                </a:stretch>
              </p:blipFill>
              <p:spPr>
                <a:xfrm>
                  <a:off x="9271889" y="3665386"/>
                  <a:ext cx="946539" cy="946539"/>
                </a:xfrm>
                <a:prstGeom prst="rect">
                  <a:avLst/>
                </a:prstGeom>
              </p:spPr>
            </p:pic>
            <p:pic>
              <p:nvPicPr>
                <p:cNvPr id="63" name="Picture 62" descr="A white sign with black text&#10;&#10;AI-generated content may be incorrect.">
                  <a:extLst>
                    <a:ext uri="{FF2B5EF4-FFF2-40B4-BE49-F238E27FC236}">
                      <a16:creationId xmlns:a16="http://schemas.microsoft.com/office/drawing/2014/main" id="{0B15E838-16FA-03E3-DA54-DD941CDA41A8}"/>
                    </a:ext>
                  </a:extLst>
                </p:cNvPr>
                <p:cNvPicPr>
                  <a:picLocks noChangeAspect="1"/>
                </p:cNvPicPr>
                <p:nvPr/>
              </p:nvPicPr>
              <p:blipFill>
                <a:blip r:embed="rId22"/>
                <a:stretch>
                  <a:fillRect/>
                </a:stretch>
              </p:blipFill>
              <p:spPr>
                <a:xfrm>
                  <a:off x="8545950" y="3694097"/>
                  <a:ext cx="946539" cy="946539"/>
                </a:xfrm>
                <a:prstGeom prst="rect">
                  <a:avLst/>
                </a:prstGeom>
              </p:spPr>
            </p:pic>
            <p:pic>
              <p:nvPicPr>
                <p:cNvPr id="64" name="Picture 63" descr="A magnifying glass over a sign&#10;&#10;AI-generated content may be incorrect.">
                  <a:extLst>
                    <a:ext uri="{FF2B5EF4-FFF2-40B4-BE49-F238E27FC236}">
                      <a16:creationId xmlns:a16="http://schemas.microsoft.com/office/drawing/2014/main" id="{7E9CA999-20AE-9415-6E8C-544178E41D5E}"/>
                    </a:ext>
                  </a:extLst>
                </p:cNvPr>
                <p:cNvPicPr>
                  <a:picLocks noChangeAspect="1"/>
                </p:cNvPicPr>
                <p:nvPr/>
              </p:nvPicPr>
              <p:blipFill>
                <a:blip r:embed="rId23"/>
                <a:stretch>
                  <a:fillRect/>
                </a:stretch>
              </p:blipFill>
              <p:spPr>
                <a:xfrm>
                  <a:off x="7836156" y="3680942"/>
                  <a:ext cx="946539" cy="946539"/>
                </a:xfrm>
                <a:prstGeom prst="rect">
                  <a:avLst/>
                </a:prstGeom>
              </p:spPr>
            </p:pic>
            <p:pic>
              <p:nvPicPr>
                <p:cNvPr id="65" name="Picture 64" descr="A white sign with black text&#10;&#10;AI-generated content may be incorrect.">
                  <a:extLst>
                    <a:ext uri="{FF2B5EF4-FFF2-40B4-BE49-F238E27FC236}">
                      <a16:creationId xmlns:a16="http://schemas.microsoft.com/office/drawing/2014/main" id="{33EA7BBD-BF1F-F55D-09C4-8B026DBFBB61}"/>
                    </a:ext>
                  </a:extLst>
                </p:cNvPr>
                <p:cNvPicPr>
                  <a:picLocks noChangeAspect="1"/>
                </p:cNvPicPr>
                <p:nvPr/>
              </p:nvPicPr>
              <p:blipFill>
                <a:blip r:embed="rId24"/>
                <a:stretch>
                  <a:fillRect/>
                </a:stretch>
              </p:blipFill>
              <p:spPr>
                <a:xfrm>
                  <a:off x="7134178" y="3665387"/>
                  <a:ext cx="946539" cy="946539"/>
                </a:xfrm>
                <a:prstGeom prst="rect">
                  <a:avLst/>
                </a:prstGeom>
              </p:spPr>
            </p:pic>
            <p:pic>
              <p:nvPicPr>
                <p:cNvPr id="66" name="Picture 65" descr="A white sign with black text&#10;&#10;AI-generated content may be incorrect.">
                  <a:extLst>
                    <a:ext uri="{FF2B5EF4-FFF2-40B4-BE49-F238E27FC236}">
                      <a16:creationId xmlns:a16="http://schemas.microsoft.com/office/drawing/2014/main" id="{5B58D81C-5C25-7483-7782-F3CF1EF624A7}"/>
                    </a:ext>
                  </a:extLst>
                </p:cNvPr>
                <p:cNvPicPr>
                  <a:picLocks noChangeAspect="1"/>
                </p:cNvPicPr>
                <p:nvPr/>
              </p:nvPicPr>
              <p:blipFill>
                <a:blip r:embed="rId25"/>
                <a:stretch>
                  <a:fillRect/>
                </a:stretch>
              </p:blipFill>
              <p:spPr>
                <a:xfrm>
                  <a:off x="6406628" y="3672753"/>
                  <a:ext cx="946539" cy="946539"/>
                </a:xfrm>
                <a:prstGeom prst="rect">
                  <a:avLst/>
                </a:prstGeom>
              </p:spPr>
            </p:pic>
            <p:pic>
              <p:nvPicPr>
                <p:cNvPr id="67" name="Picture 66" descr="A white sign with a megaphone and black text&#10;&#10;AI-generated content may be incorrect.">
                  <a:extLst>
                    <a:ext uri="{FF2B5EF4-FFF2-40B4-BE49-F238E27FC236}">
                      <a16:creationId xmlns:a16="http://schemas.microsoft.com/office/drawing/2014/main" id="{C8C96080-AE6A-A2B5-451E-DD404167CF5E}"/>
                    </a:ext>
                  </a:extLst>
                </p:cNvPr>
                <p:cNvPicPr>
                  <a:picLocks noChangeAspect="1"/>
                </p:cNvPicPr>
                <p:nvPr/>
              </p:nvPicPr>
              <p:blipFill>
                <a:blip r:embed="rId26"/>
                <a:stretch>
                  <a:fillRect/>
                </a:stretch>
              </p:blipFill>
              <p:spPr>
                <a:xfrm>
                  <a:off x="8557226" y="4146023"/>
                  <a:ext cx="946539" cy="946539"/>
                </a:xfrm>
                <a:prstGeom prst="rect">
                  <a:avLst/>
                </a:prstGeom>
              </p:spPr>
            </p:pic>
            <p:pic>
              <p:nvPicPr>
                <p:cNvPr id="68" name="Picture 67" descr="A sign with a hammer and a gavel&#10;&#10;AI-generated content may be incorrect.">
                  <a:extLst>
                    <a:ext uri="{FF2B5EF4-FFF2-40B4-BE49-F238E27FC236}">
                      <a16:creationId xmlns:a16="http://schemas.microsoft.com/office/drawing/2014/main" id="{86B03AF3-7432-9B5E-FF82-67D2790344F1}"/>
                    </a:ext>
                  </a:extLst>
                </p:cNvPr>
                <p:cNvPicPr>
                  <a:picLocks noChangeAspect="1"/>
                </p:cNvPicPr>
                <p:nvPr/>
              </p:nvPicPr>
              <p:blipFill>
                <a:blip r:embed="rId27"/>
                <a:stretch>
                  <a:fillRect/>
                </a:stretch>
              </p:blipFill>
              <p:spPr>
                <a:xfrm>
                  <a:off x="7829676" y="4150991"/>
                  <a:ext cx="946539" cy="946539"/>
                </a:xfrm>
                <a:prstGeom prst="rect">
                  <a:avLst/>
                </a:prstGeom>
              </p:spPr>
            </p:pic>
            <p:pic>
              <p:nvPicPr>
                <p:cNvPr id="69" name="Picture 68" descr="A sign with a black background&#10;&#10;AI-generated content may be incorrect.">
                  <a:extLst>
                    <a:ext uri="{FF2B5EF4-FFF2-40B4-BE49-F238E27FC236}">
                      <a16:creationId xmlns:a16="http://schemas.microsoft.com/office/drawing/2014/main" id="{72257A4D-9661-607D-7AD1-691E683809A8}"/>
                    </a:ext>
                  </a:extLst>
                </p:cNvPr>
                <p:cNvPicPr>
                  <a:picLocks noChangeAspect="1"/>
                </p:cNvPicPr>
                <p:nvPr/>
              </p:nvPicPr>
              <p:blipFill>
                <a:blip r:embed="rId28"/>
                <a:stretch>
                  <a:fillRect/>
                </a:stretch>
              </p:blipFill>
              <p:spPr>
                <a:xfrm>
                  <a:off x="7137139" y="4150991"/>
                  <a:ext cx="946539" cy="946539"/>
                </a:xfrm>
                <a:prstGeom prst="rect">
                  <a:avLst/>
                </a:prstGeom>
              </p:spPr>
            </p:pic>
            <p:pic>
              <p:nvPicPr>
                <p:cNvPr id="70" name="Picture 69" descr="A sign with a factory and black text&#10;&#10;AI-generated content may be incorrect.">
                  <a:extLst>
                    <a:ext uri="{FF2B5EF4-FFF2-40B4-BE49-F238E27FC236}">
                      <a16:creationId xmlns:a16="http://schemas.microsoft.com/office/drawing/2014/main" id="{FCDADCCF-1FDB-003E-FCE8-B6765A2B0C60}"/>
                    </a:ext>
                  </a:extLst>
                </p:cNvPr>
                <p:cNvPicPr>
                  <a:picLocks noChangeAspect="1"/>
                </p:cNvPicPr>
                <p:nvPr/>
              </p:nvPicPr>
              <p:blipFill>
                <a:blip r:embed="rId29"/>
                <a:stretch>
                  <a:fillRect/>
                </a:stretch>
              </p:blipFill>
              <p:spPr>
                <a:xfrm>
                  <a:off x="9321811" y="4162399"/>
                  <a:ext cx="946539" cy="946539"/>
                </a:xfrm>
                <a:prstGeom prst="rect">
                  <a:avLst/>
                </a:prstGeom>
              </p:spPr>
            </p:pic>
            <p:pic>
              <p:nvPicPr>
                <p:cNvPr id="71" name="Picture 70" descr="A magnifying glass over a sign&#10;&#10;AI-generated content may be incorrect.">
                  <a:extLst>
                    <a:ext uri="{FF2B5EF4-FFF2-40B4-BE49-F238E27FC236}">
                      <a16:creationId xmlns:a16="http://schemas.microsoft.com/office/drawing/2014/main" id="{7E610817-D0CC-C0E8-C9CF-47317504B5D5}"/>
                    </a:ext>
                  </a:extLst>
                </p:cNvPr>
                <p:cNvPicPr>
                  <a:picLocks noChangeAspect="1"/>
                </p:cNvPicPr>
                <p:nvPr/>
              </p:nvPicPr>
              <p:blipFill>
                <a:blip r:embed="rId30"/>
                <a:stretch>
                  <a:fillRect/>
                </a:stretch>
              </p:blipFill>
              <p:spPr>
                <a:xfrm>
                  <a:off x="6417904" y="4175660"/>
                  <a:ext cx="946539" cy="946539"/>
                </a:xfrm>
                <a:prstGeom prst="rect">
                  <a:avLst/>
                </a:prstGeom>
              </p:spPr>
            </p:pic>
            <p:pic>
              <p:nvPicPr>
                <p:cNvPr id="72" name="Picture 71" descr="A white sign with black text and a bag on it&#10;&#10;AI-generated content may be incorrect.">
                  <a:extLst>
                    <a:ext uri="{FF2B5EF4-FFF2-40B4-BE49-F238E27FC236}">
                      <a16:creationId xmlns:a16="http://schemas.microsoft.com/office/drawing/2014/main" id="{733AACF0-1A96-8CBE-057D-8E3ACC29C551}"/>
                    </a:ext>
                  </a:extLst>
                </p:cNvPr>
                <p:cNvPicPr>
                  <a:picLocks noChangeAspect="1"/>
                </p:cNvPicPr>
                <p:nvPr/>
              </p:nvPicPr>
              <p:blipFill>
                <a:blip r:embed="rId31"/>
                <a:stretch>
                  <a:fillRect/>
                </a:stretch>
              </p:blipFill>
              <p:spPr>
                <a:xfrm>
                  <a:off x="7856374" y="4653898"/>
                  <a:ext cx="946539" cy="946539"/>
                </a:xfrm>
                <a:prstGeom prst="rect">
                  <a:avLst/>
                </a:prstGeom>
              </p:spPr>
            </p:pic>
            <p:pic>
              <p:nvPicPr>
                <p:cNvPr id="73" name="Picture 72" descr="A sign with a store on it&#10;&#10;AI-generated content may be incorrect.">
                  <a:extLst>
                    <a:ext uri="{FF2B5EF4-FFF2-40B4-BE49-F238E27FC236}">
                      <a16:creationId xmlns:a16="http://schemas.microsoft.com/office/drawing/2014/main" id="{F30100B4-3C92-4680-4BEC-D3A763205F22}"/>
                    </a:ext>
                  </a:extLst>
                </p:cNvPr>
                <p:cNvPicPr>
                  <a:picLocks noChangeAspect="1"/>
                </p:cNvPicPr>
                <p:nvPr/>
              </p:nvPicPr>
              <p:blipFill>
                <a:blip r:embed="rId32"/>
                <a:stretch>
                  <a:fillRect/>
                </a:stretch>
              </p:blipFill>
              <p:spPr>
                <a:xfrm>
                  <a:off x="8556169" y="4648930"/>
                  <a:ext cx="946539" cy="946539"/>
                </a:xfrm>
                <a:prstGeom prst="rect">
                  <a:avLst/>
                </a:prstGeom>
              </p:spPr>
            </p:pic>
            <p:pic>
              <p:nvPicPr>
                <p:cNvPr id="74" name="Picture 73" descr="A black and white sign with a factory&#10;&#10;AI-generated content may be incorrect.">
                  <a:extLst>
                    <a:ext uri="{FF2B5EF4-FFF2-40B4-BE49-F238E27FC236}">
                      <a16:creationId xmlns:a16="http://schemas.microsoft.com/office/drawing/2014/main" id="{53EC65B0-561E-88F8-6DD7-F1D87F90BE02}"/>
                    </a:ext>
                  </a:extLst>
                </p:cNvPr>
                <p:cNvPicPr>
                  <a:picLocks noChangeAspect="1"/>
                </p:cNvPicPr>
                <p:nvPr/>
              </p:nvPicPr>
              <p:blipFill>
                <a:blip r:embed="rId33"/>
                <a:stretch>
                  <a:fillRect/>
                </a:stretch>
              </p:blipFill>
              <p:spPr>
                <a:xfrm>
                  <a:off x="9316418" y="4660337"/>
                  <a:ext cx="946539" cy="946539"/>
                </a:xfrm>
                <a:prstGeom prst="rect">
                  <a:avLst/>
                </a:prstGeom>
              </p:spPr>
            </p:pic>
            <p:pic>
              <p:nvPicPr>
                <p:cNvPr id="75" name="Picture 74" descr="A sign with a black background&#10;&#10;AI-generated content may be incorrect.">
                  <a:extLst>
                    <a:ext uri="{FF2B5EF4-FFF2-40B4-BE49-F238E27FC236}">
                      <a16:creationId xmlns:a16="http://schemas.microsoft.com/office/drawing/2014/main" id="{ADD34D6E-E6DA-6922-B6DA-A3D8332173D0}"/>
                    </a:ext>
                  </a:extLst>
                </p:cNvPr>
                <p:cNvPicPr>
                  <a:picLocks noChangeAspect="1"/>
                </p:cNvPicPr>
                <p:nvPr/>
              </p:nvPicPr>
              <p:blipFill>
                <a:blip r:embed="rId34"/>
                <a:stretch>
                  <a:fillRect/>
                </a:stretch>
              </p:blipFill>
              <p:spPr>
                <a:xfrm>
                  <a:off x="7130659" y="4654936"/>
                  <a:ext cx="946539" cy="946539"/>
                </a:xfrm>
                <a:prstGeom prst="rect">
                  <a:avLst/>
                </a:prstGeom>
              </p:spPr>
            </p:pic>
            <p:pic>
              <p:nvPicPr>
                <p:cNvPr id="76" name="Picture 75" descr="A white sign with black text and a bag on it&#10;&#10;AI-generated content may be incorrect.">
                  <a:extLst>
                    <a:ext uri="{FF2B5EF4-FFF2-40B4-BE49-F238E27FC236}">
                      <a16:creationId xmlns:a16="http://schemas.microsoft.com/office/drawing/2014/main" id="{3D6FC0F4-4D0E-EB9A-C18C-EA2A15E69170}"/>
                    </a:ext>
                  </a:extLst>
                </p:cNvPr>
                <p:cNvPicPr>
                  <a:picLocks noChangeAspect="1"/>
                </p:cNvPicPr>
                <p:nvPr/>
              </p:nvPicPr>
              <p:blipFill>
                <a:blip r:embed="rId35"/>
                <a:stretch>
                  <a:fillRect/>
                </a:stretch>
              </p:blipFill>
              <p:spPr>
                <a:xfrm>
                  <a:off x="6438122" y="4654936"/>
                  <a:ext cx="946539" cy="946539"/>
                </a:xfrm>
                <a:prstGeom prst="rect">
                  <a:avLst/>
                </a:prstGeom>
              </p:spPr>
            </p:pic>
            <p:pic>
              <p:nvPicPr>
                <p:cNvPr id="77" name="Picture 76" descr="A white rectangular sign with a camera on it&#10;&#10;AI-generated content may be incorrect.">
                  <a:extLst>
                    <a:ext uri="{FF2B5EF4-FFF2-40B4-BE49-F238E27FC236}">
                      <a16:creationId xmlns:a16="http://schemas.microsoft.com/office/drawing/2014/main" id="{AE30DC87-90E5-D4E2-C8C4-31DD2BB9200E}"/>
                    </a:ext>
                  </a:extLst>
                </p:cNvPr>
                <p:cNvPicPr>
                  <a:picLocks noChangeAspect="1"/>
                </p:cNvPicPr>
                <p:nvPr/>
              </p:nvPicPr>
              <p:blipFill>
                <a:blip r:embed="rId36"/>
                <a:stretch>
                  <a:fillRect/>
                </a:stretch>
              </p:blipFill>
              <p:spPr>
                <a:xfrm>
                  <a:off x="6419460" y="5146868"/>
                  <a:ext cx="946539" cy="946539"/>
                </a:xfrm>
                <a:prstGeom prst="rect">
                  <a:avLst/>
                </a:prstGeom>
              </p:spPr>
            </p:pic>
            <p:pic>
              <p:nvPicPr>
                <p:cNvPr id="78" name="Picture 77" descr="A white sign with a black background&#10;&#10;AI-generated content may be incorrect.">
                  <a:extLst>
                    <a:ext uri="{FF2B5EF4-FFF2-40B4-BE49-F238E27FC236}">
                      <a16:creationId xmlns:a16="http://schemas.microsoft.com/office/drawing/2014/main" id="{95518485-863A-56EC-793E-1C4C5D6A5603}"/>
                    </a:ext>
                  </a:extLst>
                </p:cNvPr>
                <p:cNvPicPr>
                  <a:picLocks noChangeAspect="1"/>
                </p:cNvPicPr>
                <p:nvPr/>
              </p:nvPicPr>
              <p:blipFill>
                <a:blip r:embed="rId37"/>
                <a:stretch>
                  <a:fillRect/>
                </a:stretch>
              </p:blipFill>
              <p:spPr>
                <a:xfrm>
                  <a:off x="7137917" y="5146868"/>
                  <a:ext cx="946539" cy="946539"/>
                </a:xfrm>
                <a:prstGeom prst="rect">
                  <a:avLst/>
                </a:prstGeom>
              </p:spPr>
            </p:pic>
            <p:pic>
              <p:nvPicPr>
                <p:cNvPr id="79" name="Picture 78" descr="A white sign with black text&#10;&#10;AI-generated content may be incorrect.">
                  <a:extLst>
                    <a:ext uri="{FF2B5EF4-FFF2-40B4-BE49-F238E27FC236}">
                      <a16:creationId xmlns:a16="http://schemas.microsoft.com/office/drawing/2014/main" id="{0A3ED7CD-E363-B699-ACBD-0596A3CF18CE}"/>
                    </a:ext>
                  </a:extLst>
                </p:cNvPr>
                <p:cNvPicPr>
                  <a:picLocks noChangeAspect="1"/>
                </p:cNvPicPr>
                <p:nvPr/>
              </p:nvPicPr>
              <p:blipFill>
                <a:blip r:embed="rId38"/>
                <a:stretch>
                  <a:fillRect/>
                </a:stretch>
              </p:blipFill>
              <p:spPr>
                <a:xfrm>
                  <a:off x="7847044" y="5146868"/>
                  <a:ext cx="946539" cy="946539"/>
                </a:xfrm>
                <a:prstGeom prst="rect">
                  <a:avLst/>
                </a:prstGeom>
              </p:spPr>
            </p:pic>
            <p:pic>
              <p:nvPicPr>
                <p:cNvPr id="80" name="Picture 79" descr="A black and white sign with a van&#10;&#10;AI-generated content may be incorrect.">
                  <a:extLst>
                    <a:ext uri="{FF2B5EF4-FFF2-40B4-BE49-F238E27FC236}">
                      <a16:creationId xmlns:a16="http://schemas.microsoft.com/office/drawing/2014/main" id="{6EC4E3E9-77BA-D027-53A9-C81DD350BE0A}"/>
                    </a:ext>
                  </a:extLst>
                </p:cNvPr>
                <p:cNvPicPr>
                  <a:picLocks noChangeAspect="1"/>
                </p:cNvPicPr>
                <p:nvPr/>
              </p:nvPicPr>
              <p:blipFill>
                <a:blip r:embed="rId39"/>
                <a:stretch>
                  <a:fillRect/>
                </a:stretch>
              </p:blipFill>
              <p:spPr>
                <a:xfrm>
                  <a:off x="8616818" y="5146868"/>
                  <a:ext cx="946539" cy="946539"/>
                </a:xfrm>
                <a:prstGeom prst="rect">
                  <a:avLst/>
                </a:prstGeom>
              </p:spPr>
            </p:pic>
          </p:grpSp>
          <p:pic>
            <p:nvPicPr>
              <p:cNvPr id="61" name="Picture 60" descr="A person pushing a cart with a sign&#10;&#10;AI-generated content may be incorrect.">
                <a:extLst>
                  <a:ext uri="{FF2B5EF4-FFF2-40B4-BE49-F238E27FC236}">
                    <a16:creationId xmlns:a16="http://schemas.microsoft.com/office/drawing/2014/main" id="{4FA7A1B1-13CE-8634-886A-0EC877257E11}"/>
                  </a:ext>
                </a:extLst>
              </p:cNvPr>
              <p:cNvPicPr>
                <a:picLocks noChangeAspect="1"/>
              </p:cNvPicPr>
              <p:nvPr/>
            </p:nvPicPr>
            <p:blipFill>
              <a:blip r:embed="rId40"/>
              <a:stretch>
                <a:fillRect/>
              </a:stretch>
            </p:blipFill>
            <p:spPr>
              <a:xfrm>
                <a:off x="9409071" y="3162479"/>
                <a:ext cx="946539" cy="946539"/>
              </a:xfrm>
              <a:prstGeom prst="rect">
                <a:avLst/>
              </a:prstGeom>
            </p:spPr>
          </p:pic>
        </p:grpSp>
        <p:grpSp>
          <p:nvGrpSpPr>
            <p:cNvPr id="39" name="Group 38">
              <a:extLst>
                <a:ext uri="{FF2B5EF4-FFF2-40B4-BE49-F238E27FC236}">
                  <a16:creationId xmlns:a16="http://schemas.microsoft.com/office/drawing/2014/main" id="{F51516AD-3507-EA89-8D51-80ECEFF1D076}"/>
                </a:ext>
              </a:extLst>
            </p:cNvPr>
            <p:cNvGrpSpPr/>
            <p:nvPr/>
          </p:nvGrpSpPr>
          <p:grpSpPr>
            <a:xfrm>
              <a:off x="6417904" y="1040527"/>
              <a:ext cx="3850498" cy="2496401"/>
              <a:chOff x="2256424" y="3561090"/>
              <a:chExt cx="3850498" cy="2496401"/>
            </a:xfrm>
          </p:grpSpPr>
          <p:pic>
            <p:nvPicPr>
              <p:cNvPr id="40" name="Picture 39" descr="A person sitting on the floor&#10;&#10;AI-generated content may be incorrect.">
                <a:extLst>
                  <a:ext uri="{FF2B5EF4-FFF2-40B4-BE49-F238E27FC236}">
                    <a16:creationId xmlns:a16="http://schemas.microsoft.com/office/drawing/2014/main" id="{2B652BC7-6BF7-AD31-3D1D-0CE608FC3DC6}"/>
                  </a:ext>
                </a:extLst>
              </p:cNvPr>
              <p:cNvPicPr>
                <a:picLocks noChangeAspect="1"/>
              </p:cNvPicPr>
              <p:nvPr/>
            </p:nvPicPr>
            <p:blipFill>
              <a:blip r:embed="rId41"/>
              <a:stretch>
                <a:fillRect/>
              </a:stretch>
            </p:blipFill>
            <p:spPr>
              <a:xfrm>
                <a:off x="2290833" y="5110952"/>
                <a:ext cx="946539" cy="946539"/>
              </a:xfrm>
              <a:prstGeom prst="rect">
                <a:avLst/>
              </a:prstGeom>
            </p:spPr>
          </p:pic>
          <p:pic>
            <p:nvPicPr>
              <p:cNvPr id="41" name="Picture 40" descr="A silhouette of a person&#10;&#10;AI-generated content may be incorrect.">
                <a:extLst>
                  <a:ext uri="{FF2B5EF4-FFF2-40B4-BE49-F238E27FC236}">
                    <a16:creationId xmlns:a16="http://schemas.microsoft.com/office/drawing/2014/main" id="{11B6CB70-226D-832E-100F-6163ADF6A3FF}"/>
                  </a:ext>
                </a:extLst>
              </p:cNvPr>
              <p:cNvPicPr>
                <a:picLocks noChangeAspect="1"/>
              </p:cNvPicPr>
              <p:nvPr/>
            </p:nvPicPr>
            <p:blipFill>
              <a:blip r:embed="rId42"/>
              <a:stretch>
                <a:fillRect/>
              </a:stretch>
            </p:blipFill>
            <p:spPr>
              <a:xfrm>
                <a:off x="5120863" y="4581857"/>
                <a:ext cx="946539" cy="946539"/>
              </a:xfrm>
              <a:prstGeom prst="rect">
                <a:avLst/>
              </a:prstGeom>
            </p:spPr>
          </p:pic>
          <p:pic>
            <p:nvPicPr>
              <p:cNvPr id="42" name="Picture 41" descr="A silhouette of a person writing on a white board&#10;&#10;AI-generated content may be incorrect.">
                <a:extLst>
                  <a:ext uri="{FF2B5EF4-FFF2-40B4-BE49-F238E27FC236}">
                    <a16:creationId xmlns:a16="http://schemas.microsoft.com/office/drawing/2014/main" id="{93E44BD8-49BE-C1A6-AB1D-C7E1EE442E2B}"/>
                  </a:ext>
                </a:extLst>
              </p:cNvPr>
              <p:cNvPicPr>
                <a:picLocks noChangeAspect="1"/>
              </p:cNvPicPr>
              <p:nvPr/>
            </p:nvPicPr>
            <p:blipFill>
              <a:blip r:embed="rId43"/>
              <a:stretch>
                <a:fillRect/>
              </a:stretch>
            </p:blipFill>
            <p:spPr>
              <a:xfrm>
                <a:off x="4416655" y="4595871"/>
                <a:ext cx="946539" cy="946539"/>
              </a:xfrm>
              <a:prstGeom prst="rect">
                <a:avLst/>
              </a:prstGeom>
            </p:spPr>
          </p:pic>
          <p:pic>
            <p:nvPicPr>
              <p:cNvPr id="43" name="Picture 42" descr="A person carrying bags and a sign&#10;&#10;AI-generated content may be incorrect.">
                <a:extLst>
                  <a:ext uri="{FF2B5EF4-FFF2-40B4-BE49-F238E27FC236}">
                    <a16:creationId xmlns:a16="http://schemas.microsoft.com/office/drawing/2014/main" id="{A2F3A5FA-7747-D86A-6990-046A1460185A}"/>
                  </a:ext>
                </a:extLst>
              </p:cNvPr>
              <p:cNvPicPr>
                <a:picLocks noChangeAspect="1"/>
              </p:cNvPicPr>
              <p:nvPr/>
            </p:nvPicPr>
            <p:blipFill>
              <a:blip r:embed="rId44"/>
              <a:stretch>
                <a:fillRect/>
              </a:stretch>
            </p:blipFill>
            <p:spPr>
              <a:xfrm>
                <a:off x="3688841" y="4589096"/>
                <a:ext cx="946539" cy="946539"/>
              </a:xfrm>
              <a:prstGeom prst="rect">
                <a:avLst/>
              </a:prstGeom>
            </p:spPr>
          </p:pic>
          <p:pic>
            <p:nvPicPr>
              <p:cNvPr id="44" name="Picture 43" descr="A person sitting on a chair&#10;&#10;AI-generated content may be incorrect.">
                <a:extLst>
                  <a:ext uri="{FF2B5EF4-FFF2-40B4-BE49-F238E27FC236}">
                    <a16:creationId xmlns:a16="http://schemas.microsoft.com/office/drawing/2014/main" id="{2E75BF58-0A46-79B7-A3EE-5A82DF642136}"/>
                  </a:ext>
                </a:extLst>
              </p:cNvPr>
              <p:cNvPicPr>
                <a:picLocks noChangeAspect="1"/>
              </p:cNvPicPr>
              <p:nvPr/>
            </p:nvPicPr>
            <p:blipFill>
              <a:blip r:embed="rId45"/>
              <a:stretch>
                <a:fillRect/>
              </a:stretch>
            </p:blipFill>
            <p:spPr>
              <a:xfrm>
                <a:off x="3003588" y="4597811"/>
                <a:ext cx="946539" cy="946539"/>
              </a:xfrm>
              <a:prstGeom prst="rect">
                <a:avLst/>
              </a:prstGeom>
            </p:spPr>
          </p:pic>
          <p:pic>
            <p:nvPicPr>
              <p:cNvPr id="45" name="Picture 44" descr="A silhouette of a person standing in front of a white sign&#10;&#10;AI-generated content may be incorrect.">
                <a:extLst>
                  <a:ext uri="{FF2B5EF4-FFF2-40B4-BE49-F238E27FC236}">
                    <a16:creationId xmlns:a16="http://schemas.microsoft.com/office/drawing/2014/main" id="{252BEDEA-61B2-D4A5-86FA-06FA053C7AF9}"/>
                  </a:ext>
                </a:extLst>
              </p:cNvPr>
              <p:cNvPicPr>
                <a:picLocks noChangeAspect="1"/>
              </p:cNvPicPr>
              <p:nvPr/>
            </p:nvPicPr>
            <p:blipFill>
              <a:blip r:embed="rId46"/>
              <a:stretch>
                <a:fillRect/>
              </a:stretch>
            </p:blipFill>
            <p:spPr>
              <a:xfrm>
                <a:off x="2259313" y="4581857"/>
                <a:ext cx="946539" cy="946539"/>
              </a:xfrm>
              <a:prstGeom prst="rect">
                <a:avLst/>
              </a:prstGeom>
            </p:spPr>
          </p:pic>
          <p:pic>
            <p:nvPicPr>
              <p:cNvPr id="46" name="Picture 45" descr="A silhouette of a person standing in front of a sign&#10;&#10;AI-generated content may be incorrect.">
                <a:extLst>
                  <a:ext uri="{FF2B5EF4-FFF2-40B4-BE49-F238E27FC236}">
                    <a16:creationId xmlns:a16="http://schemas.microsoft.com/office/drawing/2014/main" id="{F6BEC94F-ECFE-AFF0-0D20-463C120E982E}"/>
                  </a:ext>
                </a:extLst>
              </p:cNvPr>
              <p:cNvPicPr>
                <a:picLocks noChangeAspect="1"/>
              </p:cNvPicPr>
              <p:nvPr/>
            </p:nvPicPr>
            <p:blipFill>
              <a:blip r:embed="rId47"/>
              <a:stretch>
                <a:fillRect/>
              </a:stretch>
            </p:blipFill>
            <p:spPr>
              <a:xfrm>
                <a:off x="3682168" y="4052762"/>
                <a:ext cx="946539" cy="946539"/>
              </a:xfrm>
              <a:prstGeom prst="rect">
                <a:avLst/>
              </a:prstGeom>
            </p:spPr>
          </p:pic>
          <p:pic>
            <p:nvPicPr>
              <p:cNvPr id="47" name="Picture 46" descr="A person holding a pointer&#10;&#10;AI-generated content may be incorrect.">
                <a:extLst>
                  <a:ext uri="{FF2B5EF4-FFF2-40B4-BE49-F238E27FC236}">
                    <a16:creationId xmlns:a16="http://schemas.microsoft.com/office/drawing/2014/main" id="{AEBC389A-D86A-E667-9DBF-FD24F60FBB65}"/>
                  </a:ext>
                </a:extLst>
              </p:cNvPr>
              <p:cNvPicPr>
                <a:picLocks noChangeAspect="1"/>
              </p:cNvPicPr>
              <p:nvPr/>
            </p:nvPicPr>
            <p:blipFill>
              <a:blip r:embed="rId48"/>
              <a:stretch>
                <a:fillRect/>
              </a:stretch>
            </p:blipFill>
            <p:spPr>
              <a:xfrm>
                <a:off x="4436317" y="3561090"/>
                <a:ext cx="946539" cy="946539"/>
              </a:xfrm>
              <a:prstGeom prst="rect">
                <a:avLst/>
              </a:prstGeom>
            </p:spPr>
          </p:pic>
          <p:pic>
            <p:nvPicPr>
              <p:cNvPr id="48" name="Picture 47" descr="A silhouette of a person holding a microphone&#10;&#10;AI-generated content may be incorrect.">
                <a:extLst>
                  <a:ext uri="{FF2B5EF4-FFF2-40B4-BE49-F238E27FC236}">
                    <a16:creationId xmlns:a16="http://schemas.microsoft.com/office/drawing/2014/main" id="{7F666AB5-D3D6-C9C1-8FCA-01E47862315F}"/>
                  </a:ext>
                </a:extLst>
              </p:cNvPr>
              <p:cNvPicPr>
                <a:picLocks noChangeAspect="1"/>
              </p:cNvPicPr>
              <p:nvPr/>
            </p:nvPicPr>
            <p:blipFill>
              <a:blip r:embed="rId49"/>
              <a:stretch>
                <a:fillRect/>
              </a:stretch>
            </p:blipFill>
            <p:spPr>
              <a:xfrm>
                <a:off x="4416656" y="4068252"/>
                <a:ext cx="946539" cy="946539"/>
              </a:xfrm>
              <a:prstGeom prst="rect">
                <a:avLst/>
              </a:prstGeom>
            </p:spPr>
          </p:pic>
          <p:pic>
            <p:nvPicPr>
              <p:cNvPr id="49" name="Picture 48" descr="A person holding a dress&#10;&#10;AI-generated content may be incorrect.">
                <a:extLst>
                  <a:ext uri="{FF2B5EF4-FFF2-40B4-BE49-F238E27FC236}">
                    <a16:creationId xmlns:a16="http://schemas.microsoft.com/office/drawing/2014/main" id="{881CC695-805D-770D-15A5-6BFE3D2FF13F}"/>
                  </a:ext>
                </a:extLst>
              </p:cNvPr>
              <p:cNvPicPr>
                <a:picLocks noChangeAspect="1"/>
              </p:cNvPicPr>
              <p:nvPr/>
            </p:nvPicPr>
            <p:blipFill>
              <a:blip r:embed="rId50"/>
              <a:stretch>
                <a:fillRect/>
              </a:stretch>
            </p:blipFill>
            <p:spPr>
              <a:xfrm>
                <a:off x="5160383" y="4077431"/>
                <a:ext cx="946539" cy="946539"/>
              </a:xfrm>
              <a:prstGeom prst="rect">
                <a:avLst/>
              </a:prstGeom>
            </p:spPr>
          </p:pic>
          <p:pic>
            <p:nvPicPr>
              <p:cNvPr id="50" name="Picture 49" descr="A silhouette of a person pushing a lawnmower&#10;&#10;AI-generated content may be incorrect.">
                <a:extLst>
                  <a:ext uri="{FF2B5EF4-FFF2-40B4-BE49-F238E27FC236}">
                    <a16:creationId xmlns:a16="http://schemas.microsoft.com/office/drawing/2014/main" id="{51F83595-E9B5-0F3A-1A4C-0C63FC1AFF16}"/>
                  </a:ext>
                </a:extLst>
              </p:cNvPr>
              <p:cNvPicPr>
                <a:picLocks noChangeAspect="1"/>
              </p:cNvPicPr>
              <p:nvPr/>
            </p:nvPicPr>
            <p:blipFill>
              <a:blip r:embed="rId51"/>
              <a:stretch>
                <a:fillRect/>
              </a:stretch>
            </p:blipFill>
            <p:spPr>
              <a:xfrm>
                <a:off x="3010068" y="4086145"/>
                <a:ext cx="946539" cy="946539"/>
              </a:xfrm>
              <a:prstGeom prst="rect">
                <a:avLst/>
              </a:prstGeom>
            </p:spPr>
          </p:pic>
          <p:pic>
            <p:nvPicPr>
              <p:cNvPr id="51" name="Picture 50" descr="A person holding a microphone&#10;&#10;AI-generated content may be incorrect.">
                <a:extLst>
                  <a:ext uri="{FF2B5EF4-FFF2-40B4-BE49-F238E27FC236}">
                    <a16:creationId xmlns:a16="http://schemas.microsoft.com/office/drawing/2014/main" id="{396F2F54-4CBE-930C-E979-ADBF57117C77}"/>
                  </a:ext>
                </a:extLst>
              </p:cNvPr>
              <p:cNvPicPr>
                <a:picLocks noChangeAspect="1"/>
              </p:cNvPicPr>
              <p:nvPr/>
            </p:nvPicPr>
            <p:blipFill>
              <a:blip r:embed="rId52"/>
              <a:stretch>
                <a:fillRect/>
              </a:stretch>
            </p:blipFill>
            <p:spPr>
              <a:xfrm>
                <a:off x="2256424" y="4052762"/>
                <a:ext cx="946539" cy="946539"/>
              </a:xfrm>
              <a:prstGeom prst="rect">
                <a:avLst/>
              </a:prstGeom>
            </p:spPr>
          </p:pic>
          <p:pic>
            <p:nvPicPr>
              <p:cNvPr id="52" name="Picture 51" descr="A person standing in front of a sign&#10;&#10;AI-generated content may be incorrect.">
                <a:extLst>
                  <a:ext uri="{FF2B5EF4-FFF2-40B4-BE49-F238E27FC236}">
                    <a16:creationId xmlns:a16="http://schemas.microsoft.com/office/drawing/2014/main" id="{A19ACFF5-6D58-8C69-C5E0-3E7F6528DA5F}"/>
                  </a:ext>
                </a:extLst>
              </p:cNvPr>
              <p:cNvPicPr>
                <a:picLocks noChangeAspect="1"/>
              </p:cNvPicPr>
              <p:nvPr/>
            </p:nvPicPr>
            <p:blipFill>
              <a:blip r:embed="rId53"/>
              <a:stretch>
                <a:fillRect/>
              </a:stretch>
            </p:blipFill>
            <p:spPr>
              <a:xfrm>
                <a:off x="5140165" y="3590625"/>
                <a:ext cx="946540" cy="946539"/>
              </a:xfrm>
              <a:prstGeom prst="rect">
                <a:avLst/>
              </a:prstGeom>
            </p:spPr>
          </p:pic>
          <p:pic>
            <p:nvPicPr>
              <p:cNvPr id="53" name="Picture 52" descr="A person standing in front of a sign&#10;&#10;AI-generated content may be incorrect.">
                <a:extLst>
                  <a:ext uri="{FF2B5EF4-FFF2-40B4-BE49-F238E27FC236}">
                    <a16:creationId xmlns:a16="http://schemas.microsoft.com/office/drawing/2014/main" id="{5FC913BF-254A-3157-6BA1-37E72C64ABF3}"/>
                  </a:ext>
                </a:extLst>
              </p:cNvPr>
              <p:cNvPicPr>
                <a:picLocks noChangeAspect="1"/>
              </p:cNvPicPr>
              <p:nvPr/>
            </p:nvPicPr>
            <p:blipFill>
              <a:blip r:embed="rId54"/>
              <a:stretch>
                <a:fillRect/>
              </a:stretch>
            </p:blipFill>
            <p:spPr>
              <a:xfrm>
                <a:off x="3010068" y="3588207"/>
                <a:ext cx="946539" cy="946539"/>
              </a:xfrm>
              <a:prstGeom prst="rect">
                <a:avLst/>
              </a:prstGeom>
            </p:spPr>
          </p:pic>
          <p:pic>
            <p:nvPicPr>
              <p:cNvPr id="54" name="Picture 53" descr="A white silhouette of a person holding an object&#10;&#10;AI-generated content may be incorrect.">
                <a:extLst>
                  <a:ext uri="{FF2B5EF4-FFF2-40B4-BE49-F238E27FC236}">
                    <a16:creationId xmlns:a16="http://schemas.microsoft.com/office/drawing/2014/main" id="{7265D130-5B7E-D03F-468A-6424C4491C45}"/>
                  </a:ext>
                </a:extLst>
              </p:cNvPr>
              <p:cNvPicPr>
                <a:picLocks noChangeAspect="1"/>
              </p:cNvPicPr>
              <p:nvPr/>
            </p:nvPicPr>
            <p:blipFill>
              <a:blip r:embed="rId55"/>
              <a:stretch>
                <a:fillRect/>
              </a:stretch>
            </p:blipFill>
            <p:spPr>
              <a:xfrm>
                <a:off x="2295555" y="3563538"/>
                <a:ext cx="946540" cy="946539"/>
              </a:xfrm>
              <a:prstGeom prst="rect">
                <a:avLst/>
              </a:prstGeom>
            </p:spPr>
          </p:pic>
          <p:pic>
            <p:nvPicPr>
              <p:cNvPr id="55" name="Picture 54" descr="A person standing in front of a white sign&#10;&#10;AI-generated content may be incorrect.">
                <a:extLst>
                  <a:ext uri="{FF2B5EF4-FFF2-40B4-BE49-F238E27FC236}">
                    <a16:creationId xmlns:a16="http://schemas.microsoft.com/office/drawing/2014/main" id="{1A9C41E8-CE10-CBD1-774E-B0F71C3FD9F3}"/>
                  </a:ext>
                </a:extLst>
              </p:cNvPr>
              <p:cNvPicPr>
                <a:picLocks noChangeAspect="1"/>
              </p:cNvPicPr>
              <p:nvPr/>
            </p:nvPicPr>
            <p:blipFill>
              <a:blip r:embed="rId56"/>
              <a:stretch>
                <a:fillRect/>
              </a:stretch>
            </p:blipFill>
            <p:spPr>
              <a:xfrm>
                <a:off x="3679472" y="3561091"/>
                <a:ext cx="946539" cy="946539"/>
              </a:xfrm>
              <a:prstGeom prst="rect">
                <a:avLst/>
              </a:prstGeom>
            </p:spPr>
          </p:pic>
        </p:grpSp>
      </p:grpSp>
    </p:spTree>
    <p:extLst>
      <p:ext uri="{BB962C8B-B14F-4D97-AF65-F5344CB8AC3E}">
        <p14:creationId xmlns:p14="http://schemas.microsoft.com/office/powerpoint/2010/main" val="3291801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0F018-08F2-FF42-625B-0D71E9F924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26479-6DDB-6BF0-8BB7-7CE758E5E3AE}"/>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F1941481-A1EF-ED97-9620-96BDE8221C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03AD22C4-FF37-FE9F-4A8B-B33CB278193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ectangle 4">
            <a:extLst>
              <a:ext uri="{FF2B5EF4-FFF2-40B4-BE49-F238E27FC236}">
                <a16:creationId xmlns:a16="http://schemas.microsoft.com/office/drawing/2014/main" id="{D0617CEF-5B56-BB58-A195-CB97E822EE3C}"/>
              </a:ext>
            </a:extLst>
          </p:cNvPr>
          <p:cNvSpPr/>
          <p:nvPr/>
        </p:nvSpPr>
        <p:spPr>
          <a:xfrm>
            <a:off x="0" y="0"/>
            <a:ext cx="12192000" cy="6858000"/>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6" name="TextBox 5">
            <a:extLst>
              <a:ext uri="{FF2B5EF4-FFF2-40B4-BE49-F238E27FC236}">
                <a16:creationId xmlns:a16="http://schemas.microsoft.com/office/drawing/2014/main" id="{D99B0D84-8CB9-0DB5-3956-89CDE437AC97}"/>
              </a:ext>
            </a:extLst>
          </p:cNvPr>
          <p:cNvSpPr txBox="1"/>
          <p:nvPr/>
        </p:nvSpPr>
        <p:spPr>
          <a:xfrm>
            <a:off x="466725" y="2259449"/>
            <a:ext cx="5355668"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Break time</a:t>
            </a:r>
          </a:p>
        </p:txBody>
      </p:sp>
      <p:sp>
        <p:nvSpPr>
          <p:cNvPr id="7" name="TextBox 6">
            <a:extLst>
              <a:ext uri="{FF2B5EF4-FFF2-40B4-BE49-F238E27FC236}">
                <a16:creationId xmlns:a16="http://schemas.microsoft.com/office/drawing/2014/main" id="{67543439-C844-3AD0-04DC-07DEAEF61E25}"/>
              </a:ext>
            </a:extLst>
          </p:cNvPr>
          <p:cNvSpPr txBox="1"/>
          <p:nvPr/>
        </p:nvSpPr>
        <p:spPr>
          <a:xfrm>
            <a:off x="466725" y="3456710"/>
            <a:ext cx="2289213" cy="584775"/>
          </a:xfrm>
          <a:prstGeom prst="rect">
            <a:avLst/>
          </a:prstGeom>
          <a:noFill/>
        </p:spPr>
        <p:txBody>
          <a:bodyPr wrap="square">
            <a:spAutoFit/>
          </a:bodyPr>
          <a:lstStyle/>
          <a:p>
            <a:pPr marL="0" marR="0" lvl="0" indent="0" algn="l" defTabSz="1160191" rtl="0" eaLnBrk="1" fontAlgn="auto" latinLnBrk="0" hangingPunct="1">
              <a:lnSpc>
                <a:spcPct val="100000"/>
              </a:lnSpc>
              <a:spcBef>
                <a:spcPts val="30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5 minutes</a:t>
            </a:r>
          </a:p>
        </p:txBody>
      </p:sp>
      <p:sp>
        <p:nvSpPr>
          <p:cNvPr id="9" name="Rounded Rectangle 8">
            <a:extLst>
              <a:ext uri="{FF2B5EF4-FFF2-40B4-BE49-F238E27FC236}">
                <a16:creationId xmlns:a16="http://schemas.microsoft.com/office/drawing/2014/main" id="{C3FBD270-1EE9-8538-0609-6B56A87D8CA1}"/>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grpSp>
        <p:nvGrpSpPr>
          <p:cNvPr id="10" name="Group 9">
            <a:extLst>
              <a:ext uri="{FF2B5EF4-FFF2-40B4-BE49-F238E27FC236}">
                <a16:creationId xmlns:a16="http://schemas.microsoft.com/office/drawing/2014/main" id="{F0087AAE-2809-3455-0948-18A65B2F162D}"/>
              </a:ext>
            </a:extLst>
          </p:cNvPr>
          <p:cNvGrpSpPr/>
          <p:nvPr/>
        </p:nvGrpSpPr>
        <p:grpSpPr>
          <a:xfrm>
            <a:off x="602632" y="169298"/>
            <a:ext cx="3350126" cy="466127"/>
            <a:chOff x="602632" y="169298"/>
            <a:chExt cx="3350126" cy="466127"/>
          </a:xfrm>
        </p:grpSpPr>
        <p:grpSp>
          <p:nvGrpSpPr>
            <p:cNvPr id="11" name="Group 10">
              <a:extLst>
                <a:ext uri="{FF2B5EF4-FFF2-40B4-BE49-F238E27FC236}">
                  <a16:creationId xmlns:a16="http://schemas.microsoft.com/office/drawing/2014/main" id="{2A39899B-6CDD-F618-CA88-5920E935F4DD}"/>
                </a:ext>
              </a:extLst>
            </p:cNvPr>
            <p:cNvGrpSpPr/>
            <p:nvPr/>
          </p:nvGrpSpPr>
          <p:grpSpPr>
            <a:xfrm>
              <a:off x="602632" y="169298"/>
              <a:ext cx="3350126" cy="466127"/>
              <a:chOff x="793744" y="169299"/>
              <a:chExt cx="2157224" cy="300150"/>
            </a:xfrm>
          </p:grpSpPr>
          <p:pic>
            <p:nvPicPr>
              <p:cNvPr id="13" name="Picture 12">
                <a:extLst>
                  <a:ext uri="{FF2B5EF4-FFF2-40B4-BE49-F238E27FC236}">
                    <a16:creationId xmlns:a16="http://schemas.microsoft.com/office/drawing/2014/main" id="{5A1C2C07-5FCC-69EE-F8CA-71D135074607}"/>
                  </a:ext>
                </a:extLst>
              </p:cNvPr>
              <p:cNvPicPr>
                <a:picLocks noChangeAspect="1"/>
              </p:cNvPicPr>
              <p:nvPr/>
            </p:nvPicPr>
            <p:blipFill>
              <a:blip r:embed="rId2"/>
              <a:stretch>
                <a:fillRect/>
              </a:stretch>
            </p:blipFill>
            <p:spPr>
              <a:xfrm>
                <a:off x="2078861" y="169299"/>
                <a:ext cx="872107" cy="300150"/>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0B2480D-9911-B2C4-F0D9-2BAB010219FA}"/>
                  </a:ext>
                </a:extLst>
              </p:cNvPr>
              <p:cNvPicPr>
                <a:picLocks noChangeAspect="1"/>
              </p:cNvPicPr>
              <p:nvPr/>
            </p:nvPicPr>
            <p:blipFill>
              <a:blip r:embed="rId3"/>
              <a:stretch>
                <a:fillRect/>
              </a:stretch>
            </p:blipFill>
            <p:spPr>
              <a:xfrm>
                <a:off x="793744" y="296507"/>
                <a:ext cx="1022977" cy="134442"/>
              </a:xfrm>
              <a:prstGeom prst="rect">
                <a:avLst/>
              </a:prstGeom>
            </p:spPr>
          </p:pic>
        </p:grpSp>
        <p:cxnSp>
          <p:nvCxnSpPr>
            <p:cNvPr id="12" name="Straight Connector 11">
              <a:extLst>
                <a:ext uri="{FF2B5EF4-FFF2-40B4-BE49-F238E27FC236}">
                  <a16:creationId xmlns:a16="http://schemas.microsoft.com/office/drawing/2014/main" id="{685825A9-CBCF-7BE0-1DCC-76C91E7E76E9}"/>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27644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C53EE3-F25A-A41D-FD46-E023997F3692}"/>
              </a:ext>
            </a:extLst>
          </p:cNvPr>
          <p:cNvSpPr/>
          <p:nvPr/>
        </p:nvSpPr>
        <p:spPr>
          <a:xfrm>
            <a:off x="4001676" y="0"/>
            <a:ext cx="819032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4" name="Slide Number Placeholder 3">
            <a:extLst>
              <a:ext uri="{FF2B5EF4-FFF2-40B4-BE49-F238E27FC236}">
                <a16:creationId xmlns:a16="http://schemas.microsoft.com/office/drawing/2014/main" id="{22A5BA83-8462-A2D0-44EA-8411665B3FD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ounded Rectangle 4">
            <a:extLst>
              <a:ext uri="{FF2B5EF4-FFF2-40B4-BE49-F238E27FC236}">
                <a16:creationId xmlns:a16="http://schemas.microsoft.com/office/drawing/2014/main" id="{0AAEE427-3902-CA47-F8DC-E00FBB1282A7}"/>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6" name="Rectangle 5">
            <a:extLst>
              <a:ext uri="{FF2B5EF4-FFF2-40B4-BE49-F238E27FC236}">
                <a16:creationId xmlns:a16="http://schemas.microsoft.com/office/drawing/2014/main" id="{06097B77-1ECD-0A7D-80ED-3447E0C0BAC1}"/>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9095E49E-093E-E342-78EC-E488B1D323E7}"/>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493DE589-B658-A9EC-9741-9B1C5DDD974D}"/>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28A985BC-A354-F9B3-FF19-95D6C0BA82EB}"/>
              </a:ext>
            </a:extLst>
          </p:cNvPr>
          <p:cNvSpPr/>
          <p:nvPr/>
        </p:nvSpPr>
        <p:spPr>
          <a:xfrm>
            <a:off x="4103030"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7B259D2D-B1FF-00C1-A172-087A67FAD9F2}"/>
              </a:ext>
            </a:extLst>
          </p:cNvPr>
          <p:cNvSpPr/>
          <p:nvPr/>
        </p:nvSpPr>
        <p:spPr>
          <a:xfrm>
            <a:off x="5259306" y="291081"/>
            <a:ext cx="1055851"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20E69CFF-9EC6-7213-8AB4-905FD9C7F611}"/>
              </a:ext>
            </a:extLst>
          </p:cNvPr>
          <p:cNvSpPr/>
          <p:nvPr/>
        </p:nvSpPr>
        <p:spPr>
          <a:xfrm>
            <a:off x="6415580" y="291081"/>
            <a:ext cx="81772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2" name="Title 1">
            <a:extLst>
              <a:ext uri="{FF2B5EF4-FFF2-40B4-BE49-F238E27FC236}">
                <a16:creationId xmlns:a16="http://schemas.microsoft.com/office/drawing/2014/main" id="{8118CF19-D28D-2AC2-2BA6-0C28265F08E6}"/>
              </a:ext>
            </a:extLst>
          </p:cNvPr>
          <p:cNvSpPr>
            <a:spLocks noGrp="1"/>
          </p:cNvSpPr>
          <p:nvPr>
            <p:ph type="title"/>
          </p:nvPr>
        </p:nvSpPr>
        <p:spPr>
          <a:xfrm>
            <a:off x="599324" y="735121"/>
            <a:ext cx="4590184" cy="545039"/>
          </a:xfrm>
        </p:spPr>
        <p:txBody>
          <a:bodyPr/>
          <a:lstStyle/>
          <a:p>
            <a:r>
              <a:rPr lang="en-GB" noProof="1"/>
              <a:t>Start moving </a:t>
            </a:r>
            <a:br>
              <a:rPr lang="en-GB" noProof="1"/>
            </a:br>
            <a:r>
              <a:rPr lang="en-GB" noProof="1"/>
              <a:t>the needle</a:t>
            </a:r>
            <a:endParaRPr lang="en-GB" dirty="0"/>
          </a:p>
        </p:txBody>
      </p:sp>
      <p:sp>
        <p:nvSpPr>
          <p:cNvPr id="13" name="Rectangle 12">
            <a:extLst>
              <a:ext uri="{FF2B5EF4-FFF2-40B4-BE49-F238E27FC236}">
                <a16:creationId xmlns:a16="http://schemas.microsoft.com/office/drawing/2014/main" id="{97522CA6-D3B3-C3CB-C881-1A0C2F854F5B}"/>
              </a:ext>
            </a:extLst>
          </p:cNvPr>
          <p:cNvSpPr/>
          <p:nvPr/>
        </p:nvSpPr>
        <p:spPr>
          <a:xfrm>
            <a:off x="521461" y="1544149"/>
            <a:ext cx="3361077" cy="335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Let’s take the first step to move the needle towards the “future system”.</a:t>
            </a:r>
          </a:p>
          <a:p>
            <a:pPr marL="171450" marR="0" lvl="0" indent="-171450" algn="l" defTabSz="11601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t>Summarize the ambition with your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t>future map</a:t>
            </a:r>
          </a:p>
          <a:p>
            <a:pPr marL="171450" marR="0" lvl="0" indent="-171450" algn="l" defTabSz="11601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Write 3 actions that you could take in your role of the system to meet the ambition </a:t>
            </a:r>
          </a:p>
          <a:p>
            <a:pPr marL="171450" marR="0" lvl="0" indent="-171450" algn="l" defTabSz="11601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Write 3 actions required from other in the system to meet the ambition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(e.g. actors, changemakers)</a:t>
            </a:r>
          </a:p>
          <a:p>
            <a:pPr marL="171450" marR="0" lvl="0" indent="-171450" algn="l" defTabSz="11601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Summarize the ambition and action and reflect in open group</a:t>
            </a:r>
          </a:p>
        </p:txBody>
      </p:sp>
      <p:sp>
        <p:nvSpPr>
          <p:cNvPr id="21" name="Rounded Rectangle 20">
            <a:extLst>
              <a:ext uri="{FF2B5EF4-FFF2-40B4-BE49-F238E27FC236}">
                <a16:creationId xmlns:a16="http://schemas.microsoft.com/office/drawing/2014/main" id="{FC7357A0-F7FF-8F20-FC11-ACCA2733E290}"/>
              </a:ext>
            </a:extLst>
          </p:cNvPr>
          <p:cNvSpPr/>
          <p:nvPr/>
        </p:nvSpPr>
        <p:spPr>
          <a:xfrm>
            <a:off x="611667" y="4805784"/>
            <a:ext cx="2791232" cy="1317095"/>
          </a:xfrm>
          <a:prstGeom prst="roundRect">
            <a:avLst>
              <a:gd name="adj" fmla="val 0"/>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grpSp>
        <p:nvGrpSpPr>
          <p:cNvPr id="23" name="Group 22">
            <a:extLst>
              <a:ext uri="{FF2B5EF4-FFF2-40B4-BE49-F238E27FC236}">
                <a16:creationId xmlns:a16="http://schemas.microsoft.com/office/drawing/2014/main" id="{C99E5062-B873-C6B9-3EB2-C6DD097E4ADA}"/>
              </a:ext>
            </a:extLst>
          </p:cNvPr>
          <p:cNvGrpSpPr/>
          <p:nvPr/>
        </p:nvGrpSpPr>
        <p:grpSpPr>
          <a:xfrm>
            <a:off x="730804" y="4934322"/>
            <a:ext cx="277898" cy="307777"/>
            <a:chOff x="1469997" y="4152686"/>
            <a:chExt cx="406304" cy="449990"/>
          </a:xfrm>
        </p:grpSpPr>
        <p:sp>
          <p:nvSpPr>
            <p:cNvPr id="24" name="Oval 23">
              <a:extLst>
                <a:ext uri="{FF2B5EF4-FFF2-40B4-BE49-F238E27FC236}">
                  <a16:creationId xmlns:a16="http://schemas.microsoft.com/office/drawing/2014/main" id="{EE8D47BD-94F9-8675-3291-75B7C2D6AC67}"/>
                </a:ext>
              </a:extLst>
            </p:cNvPr>
            <p:cNvSpPr/>
            <p:nvPr/>
          </p:nvSpPr>
          <p:spPr>
            <a:xfrm>
              <a:off x="1469997" y="4182292"/>
              <a:ext cx="406304" cy="40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pic>
          <p:nvPicPr>
            <p:cNvPr id="25" name="Picture 24">
              <a:extLst>
                <a:ext uri="{FF2B5EF4-FFF2-40B4-BE49-F238E27FC236}">
                  <a16:creationId xmlns:a16="http://schemas.microsoft.com/office/drawing/2014/main" id="{645CC3E2-5495-920D-5498-9373950A31A9}"/>
                </a:ext>
              </a:extLst>
            </p:cNvPr>
            <p:cNvPicPr>
              <a:picLocks noChangeAspect="1"/>
            </p:cNvPicPr>
            <p:nvPr/>
          </p:nvPicPr>
          <p:blipFill>
            <a:blip r:embed="rId2"/>
            <a:srcRect l="2771" t="64878" r="94728" b="28561"/>
            <a:stretch>
              <a:fillRect/>
            </a:stretch>
          </p:blipFill>
          <p:spPr>
            <a:xfrm>
              <a:off x="1543978" y="4152686"/>
              <a:ext cx="304866" cy="449990"/>
            </a:xfrm>
            <a:prstGeom prst="rect">
              <a:avLst/>
            </a:prstGeom>
          </p:spPr>
        </p:pic>
      </p:grpSp>
      <p:sp>
        <p:nvSpPr>
          <p:cNvPr id="26" name="TextBox 25">
            <a:extLst>
              <a:ext uri="{FF2B5EF4-FFF2-40B4-BE49-F238E27FC236}">
                <a16:creationId xmlns:a16="http://schemas.microsoft.com/office/drawing/2014/main" id="{AC16628F-EFF4-D033-EA9D-C3C01E4C248A}"/>
              </a:ext>
            </a:extLst>
          </p:cNvPr>
          <p:cNvSpPr txBox="1"/>
          <p:nvPr/>
        </p:nvSpPr>
        <p:spPr>
          <a:xfrm>
            <a:off x="1031980" y="4934322"/>
            <a:ext cx="14542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Reminders: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97A1388F-C9C3-64AE-4631-D938B9F76DEF}"/>
              </a:ext>
            </a:extLst>
          </p:cNvPr>
          <p:cNvSpPr txBox="1"/>
          <p:nvPr/>
        </p:nvSpPr>
        <p:spPr>
          <a:xfrm>
            <a:off x="1029935" y="5242099"/>
            <a:ext cx="2372964" cy="74892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15 minutes</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Reflect and discuss openly</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Ambition and action canvas</a:t>
            </a:r>
          </a:p>
        </p:txBody>
      </p:sp>
      <p:grpSp>
        <p:nvGrpSpPr>
          <p:cNvPr id="55" name="Group 54">
            <a:extLst>
              <a:ext uri="{FF2B5EF4-FFF2-40B4-BE49-F238E27FC236}">
                <a16:creationId xmlns:a16="http://schemas.microsoft.com/office/drawing/2014/main" id="{7952753A-E8B4-A74C-C1D3-FF905CE5CA1B}"/>
              </a:ext>
            </a:extLst>
          </p:cNvPr>
          <p:cNvGrpSpPr/>
          <p:nvPr/>
        </p:nvGrpSpPr>
        <p:grpSpPr>
          <a:xfrm>
            <a:off x="4392274" y="1129432"/>
            <a:ext cx="7436898" cy="4864223"/>
            <a:chOff x="4481315" y="985432"/>
            <a:chExt cx="8653948" cy="5660254"/>
          </a:xfrm>
        </p:grpSpPr>
        <p:sp>
          <p:nvSpPr>
            <p:cNvPr id="28" name="Rounded Rectangle 27">
              <a:extLst>
                <a:ext uri="{FF2B5EF4-FFF2-40B4-BE49-F238E27FC236}">
                  <a16:creationId xmlns:a16="http://schemas.microsoft.com/office/drawing/2014/main" id="{96A9EDAA-DCFF-E3C5-F532-59DDC8B53358}"/>
                </a:ext>
              </a:extLst>
            </p:cNvPr>
            <p:cNvSpPr/>
            <p:nvPr/>
          </p:nvSpPr>
          <p:spPr>
            <a:xfrm>
              <a:off x="4481315" y="985432"/>
              <a:ext cx="8653948" cy="5660254"/>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29" name="Rounded Rectangle 28">
              <a:extLst>
                <a:ext uri="{FF2B5EF4-FFF2-40B4-BE49-F238E27FC236}">
                  <a16:creationId xmlns:a16="http://schemas.microsoft.com/office/drawing/2014/main" id="{07861338-46E5-B6AE-6A3D-58FCA16FA4F2}"/>
                </a:ext>
              </a:extLst>
            </p:cNvPr>
            <p:cNvSpPr/>
            <p:nvPr/>
          </p:nvSpPr>
          <p:spPr>
            <a:xfrm>
              <a:off x="4743911" y="1388133"/>
              <a:ext cx="8128757" cy="165774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grpSp>
          <p:nvGrpSpPr>
            <p:cNvPr id="30" name="Group 29">
              <a:extLst>
                <a:ext uri="{FF2B5EF4-FFF2-40B4-BE49-F238E27FC236}">
                  <a16:creationId xmlns:a16="http://schemas.microsoft.com/office/drawing/2014/main" id="{F2386D1A-2518-3D16-D6DE-01926934BE03}"/>
                </a:ext>
              </a:extLst>
            </p:cNvPr>
            <p:cNvGrpSpPr/>
            <p:nvPr/>
          </p:nvGrpSpPr>
          <p:grpSpPr>
            <a:xfrm>
              <a:off x="4743912" y="3414293"/>
              <a:ext cx="8128756" cy="2995875"/>
              <a:chOff x="3147101" y="2727504"/>
              <a:chExt cx="8042870" cy="3261816"/>
            </a:xfrm>
          </p:grpSpPr>
          <p:sp>
            <p:nvSpPr>
              <p:cNvPr id="31" name="Rounded Rectangle 30">
                <a:extLst>
                  <a:ext uri="{FF2B5EF4-FFF2-40B4-BE49-F238E27FC236}">
                    <a16:creationId xmlns:a16="http://schemas.microsoft.com/office/drawing/2014/main" id="{482946E7-09B0-42CF-A27D-869B9ED9CA95}"/>
                  </a:ext>
                </a:extLst>
              </p:cNvPr>
              <p:cNvSpPr/>
              <p:nvPr/>
            </p:nvSpPr>
            <p:spPr>
              <a:xfrm>
                <a:off x="3147101" y="2727504"/>
                <a:ext cx="3973790" cy="32618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sp>
            <p:nvSpPr>
              <p:cNvPr id="32" name="Rounded Rectangle 31">
                <a:extLst>
                  <a:ext uri="{FF2B5EF4-FFF2-40B4-BE49-F238E27FC236}">
                    <a16:creationId xmlns:a16="http://schemas.microsoft.com/office/drawing/2014/main" id="{3FCD8030-A6BA-FFED-2944-ED4ED07D1080}"/>
                  </a:ext>
                </a:extLst>
              </p:cNvPr>
              <p:cNvSpPr/>
              <p:nvPr/>
            </p:nvSpPr>
            <p:spPr>
              <a:xfrm>
                <a:off x="7216181" y="2727504"/>
                <a:ext cx="3973790" cy="32618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grpSp>
        <p:sp>
          <p:nvSpPr>
            <p:cNvPr id="34" name="TextBox 33">
              <a:extLst>
                <a:ext uri="{FF2B5EF4-FFF2-40B4-BE49-F238E27FC236}">
                  <a16:creationId xmlns:a16="http://schemas.microsoft.com/office/drawing/2014/main" id="{1E46DC82-8435-AC41-B0C1-D21869834B08}"/>
                </a:ext>
              </a:extLst>
            </p:cNvPr>
            <p:cNvSpPr txBox="1"/>
            <p:nvPr/>
          </p:nvSpPr>
          <p:spPr>
            <a:xfrm>
              <a:off x="4709621" y="1134441"/>
              <a:ext cx="2428145" cy="230832"/>
            </a:xfrm>
            <a:prstGeom prst="rect">
              <a:avLst/>
            </a:prstGeom>
            <a:noFill/>
          </p:spPr>
          <p:txBody>
            <a:bodyPr wrap="square">
              <a:spAutoFit/>
            </a:bodyPr>
            <a:lstStyle/>
            <a:p>
              <a:pPr marL="0" marR="0" lvl="0" indent="0" algn="l" defTabSz="412769" rtl="0" eaLnBrk="1" fontAlgn="auto" latinLnBrk="0" hangingPunct="0">
                <a:lnSpc>
                  <a:spcPct val="100000"/>
                </a:lnSpc>
                <a:spcBef>
                  <a:spcPts val="0"/>
                </a:spcBef>
                <a:spcAft>
                  <a:spcPts val="0"/>
                </a:spcAft>
                <a:buClrTx/>
                <a:buSzTx/>
                <a:buFontTx/>
                <a:buNone/>
                <a:tabLst/>
                <a:defRPr/>
              </a:pPr>
              <a:r>
                <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AMBITION STATEMENT</a:t>
              </a:r>
              <a:endPar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35" name="TextBox 34">
              <a:extLst>
                <a:ext uri="{FF2B5EF4-FFF2-40B4-BE49-F238E27FC236}">
                  <a16:creationId xmlns:a16="http://schemas.microsoft.com/office/drawing/2014/main" id="{68C7DE37-C811-4E13-C08D-21E061EA5F65}"/>
                </a:ext>
              </a:extLst>
            </p:cNvPr>
            <p:cNvSpPr txBox="1"/>
            <p:nvPr/>
          </p:nvSpPr>
          <p:spPr>
            <a:xfrm>
              <a:off x="4709621" y="3146121"/>
              <a:ext cx="2428145" cy="230832"/>
            </a:xfrm>
            <a:prstGeom prst="rect">
              <a:avLst/>
            </a:prstGeom>
            <a:noFill/>
          </p:spPr>
          <p:txBody>
            <a:bodyPr wrap="square">
              <a:spAutoFit/>
            </a:bodyPr>
            <a:lstStyle/>
            <a:p>
              <a:pPr marL="0" marR="0" lvl="0" indent="0" algn="l" defTabSz="412769" rtl="0" eaLnBrk="1" fontAlgn="auto" latinLnBrk="0" hangingPunct="0">
                <a:lnSpc>
                  <a:spcPct val="100000"/>
                </a:lnSpc>
                <a:spcBef>
                  <a:spcPts val="0"/>
                </a:spcBef>
                <a:spcAft>
                  <a:spcPts val="0"/>
                </a:spcAft>
                <a:buClrTx/>
                <a:buSzTx/>
                <a:buFontTx/>
                <a:buNone/>
                <a:tabLst/>
                <a:defRPr/>
              </a:pPr>
              <a:r>
                <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KEY ACTIONS</a:t>
              </a:r>
              <a:endPar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36" name="TextBox 35">
              <a:extLst>
                <a:ext uri="{FF2B5EF4-FFF2-40B4-BE49-F238E27FC236}">
                  <a16:creationId xmlns:a16="http://schemas.microsoft.com/office/drawing/2014/main" id="{A0A84E46-4690-9FD4-D6AA-C92886D65168}"/>
                </a:ext>
              </a:extLst>
            </p:cNvPr>
            <p:cNvSpPr txBox="1"/>
            <p:nvPr/>
          </p:nvSpPr>
          <p:spPr>
            <a:xfrm>
              <a:off x="4806393" y="3543814"/>
              <a:ext cx="3513463" cy="358145"/>
            </a:xfrm>
            <a:prstGeom prst="rect">
              <a:avLst/>
            </a:prstGeom>
            <a:noFill/>
          </p:spPr>
          <p:txBody>
            <a:bodyPr wrap="square">
              <a:spAutoFit/>
            </a:bodyPr>
            <a:lstStyle/>
            <a:p>
              <a:pPr marL="0" marR="0" lvl="0" indent="0" algn="l" defTabSz="177808" rtl="0" eaLnBrk="1" fontAlgn="auto" latinLnBrk="0" hangingPunct="0">
                <a:lnSpc>
                  <a:spcPct val="100000"/>
                </a:lnSpc>
                <a:spcBef>
                  <a:spcPts val="2328"/>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 could personally take action by …</a:t>
              </a:r>
            </a:p>
          </p:txBody>
        </p:sp>
        <p:sp>
          <p:nvSpPr>
            <p:cNvPr id="37" name="TextBox 36">
              <a:extLst>
                <a:ext uri="{FF2B5EF4-FFF2-40B4-BE49-F238E27FC236}">
                  <a16:creationId xmlns:a16="http://schemas.microsoft.com/office/drawing/2014/main" id="{82CC41E0-80EB-66ED-6CC2-EF20E95973F2}"/>
                </a:ext>
              </a:extLst>
            </p:cNvPr>
            <p:cNvSpPr txBox="1"/>
            <p:nvPr/>
          </p:nvSpPr>
          <p:spPr>
            <a:xfrm>
              <a:off x="8929824" y="3543814"/>
              <a:ext cx="3862839" cy="608845"/>
            </a:xfrm>
            <a:prstGeom prst="rect">
              <a:avLst/>
            </a:prstGeom>
            <a:noFill/>
          </p:spPr>
          <p:txBody>
            <a:bodyPr wrap="square">
              <a:spAutoFit/>
            </a:bodyPr>
            <a:lstStyle/>
            <a:p>
              <a:pPr marL="0" marR="0" lvl="0" indent="0" algn="l" defTabSz="177808" rtl="0" eaLnBrk="1" fontAlgn="auto" latinLnBrk="0" hangingPunct="0">
                <a:lnSpc>
                  <a:spcPct val="100000"/>
                </a:lnSpc>
                <a:spcBef>
                  <a:spcPts val="2328"/>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Others in the system could </a:t>
              </a:r>
              <a:b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take action by …</a:t>
              </a:r>
            </a:p>
          </p:txBody>
        </p:sp>
      </p:grpSp>
      <p:sp>
        <p:nvSpPr>
          <p:cNvPr id="57" name="TextBox 56">
            <a:extLst>
              <a:ext uri="{FF2B5EF4-FFF2-40B4-BE49-F238E27FC236}">
                <a16:creationId xmlns:a16="http://schemas.microsoft.com/office/drawing/2014/main" id="{40B08DED-7907-CBAF-0EEE-085754D1CA5E}"/>
              </a:ext>
            </a:extLst>
          </p:cNvPr>
          <p:cNvSpPr txBox="1"/>
          <p:nvPr/>
        </p:nvSpPr>
        <p:spPr>
          <a:xfrm>
            <a:off x="4734697" y="1626227"/>
            <a:ext cx="5741240" cy="738664"/>
          </a:xfrm>
          <a:prstGeom prst="rect">
            <a:avLst/>
          </a:prstGeom>
          <a:noFill/>
        </p:spPr>
        <p:txBody>
          <a:bodyPr wrap="square">
            <a:spAutoFit/>
          </a:bodyPr>
          <a:lstStyle/>
          <a:p>
            <a:pPr marL="0" marR="0" lvl="0" indent="0" algn="l" defTabSz="1160191" rtl="0" eaLnBrk="1" fontAlgn="auto" latinLnBrk="0" hangingPunct="1">
              <a:lnSpc>
                <a:spcPct val="100000"/>
              </a:lnSpc>
              <a:spcBef>
                <a:spcPts val="60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t>To innovate and decarbonize the fashion system, my ambition is to rebalance the power between the consumer-facing and production parts of the value chain” </a:t>
            </a:r>
          </a:p>
        </p:txBody>
      </p:sp>
    </p:spTree>
    <p:extLst>
      <p:ext uri="{BB962C8B-B14F-4D97-AF65-F5344CB8AC3E}">
        <p14:creationId xmlns:p14="http://schemas.microsoft.com/office/powerpoint/2010/main" val="4237606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D76175A-C341-DA00-ECCA-AD70DDCD19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A41D9C90-23A1-01A2-4D2A-8A74A30DA35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Date Placeholder 2">
            <a:extLst>
              <a:ext uri="{FF2B5EF4-FFF2-40B4-BE49-F238E27FC236}">
                <a16:creationId xmlns:a16="http://schemas.microsoft.com/office/drawing/2014/main" id="{644B728F-3C67-E2EC-28C2-90815A63A637}"/>
              </a:ext>
            </a:extLst>
          </p:cNvPr>
          <p:cNvSpPr txBox="1">
            <a:spLocks/>
          </p:cNvSpPr>
          <p:nvPr/>
        </p:nvSpPr>
        <p:spPr>
          <a:xfrm>
            <a:off x="469394" y="6377803"/>
            <a:ext cx="1728000" cy="144000"/>
          </a:xfrm>
          <a:prstGeom prst="rect">
            <a:avLst/>
          </a:prstGeom>
        </p:spPr>
        <p:txBody>
          <a:bodyPr vert="horz" lIns="0" tIns="0" rIns="0" bIns="0" rtlCol="0" anchor="b" anchorCtr="0"/>
          <a:lstStyle>
            <a:defPPr>
              <a:defRPr lang="en-US"/>
            </a:defPPr>
            <a:lvl1pPr marL="0" algn="l" defTabSz="914400" rtl="0" eaLnBrk="1" latinLnBrk="0" hangingPunct="1">
              <a:defRPr sz="739"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6" name="Slide Number Placeholder 3">
            <a:extLst>
              <a:ext uri="{FF2B5EF4-FFF2-40B4-BE49-F238E27FC236}">
                <a16:creationId xmlns:a16="http://schemas.microsoft.com/office/drawing/2014/main" id="{2D5B68BD-21EE-0CE0-DAA9-F2E3EB53F98B}"/>
              </a:ext>
            </a:extLst>
          </p:cNvPr>
          <p:cNvSpPr txBox="1">
            <a:spLocks/>
          </p:cNvSpPr>
          <p:nvPr/>
        </p:nvSpPr>
        <p:spPr>
          <a:xfrm>
            <a:off x="11165661" y="6377803"/>
            <a:ext cx="540000" cy="144000"/>
          </a:xfrm>
          <a:prstGeom prst="rect">
            <a:avLst/>
          </a:prstGeom>
        </p:spPr>
        <p:txBody>
          <a:bodyPr vert="horz" lIns="0" tIns="0" rIns="0" bIns="0" rtlCol="0" anchor="b" anchorCtr="0"/>
          <a:lstStyle>
            <a:defPPr>
              <a:defRPr lang="en-US"/>
            </a:defPPr>
            <a:lvl1pPr marL="0" algn="r" defTabSz="914400" rtl="0" eaLnBrk="1" latinLnBrk="0" hangingPunct="1">
              <a:defRPr sz="739" kern="120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7" name="Rectangle 6">
            <a:extLst>
              <a:ext uri="{FF2B5EF4-FFF2-40B4-BE49-F238E27FC236}">
                <a16:creationId xmlns:a16="http://schemas.microsoft.com/office/drawing/2014/main" id="{AB10C9C5-13D1-CA4B-4757-F8CC534C4788}"/>
              </a:ext>
            </a:extLst>
          </p:cNvPr>
          <p:cNvSpPr/>
          <p:nvPr/>
        </p:nvSpPr>
        <p:spPr>
          <a:xfrm>
            <a:off x="0" y="0"/>
            <a:ext cx="12192000" cy="6858000"/>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11" name="Text Placeholder 4">
            <a:extLst>
              <a:ext uri="{FF2B5EF4-FFF2-40B4-BE49-F238E27FC236}">
                <a16:creationId xmlns:a16="http://schemas.microsoft.com/office/drawing/2014/main" id="{4EDCAD4C-D53A-222B-4CC1-A8B07177E46A}"/>
              </a:ext>
            </a:extLst>
          </p:cNvPr>
          <p:cNvSpPr txBox="1">
            <a:spLocks/>
          </p:cNvSpPr>
          <p:nvPr/>
        </p:nvSpPr>
        <p:spPr>
          <a:xfrm>
            <a:off x="4659911" y="5251784"/>
            <a:ext cx="4087023" cy="725772"/>
          </a:xfrm>
          <a:prstGeom prst="rect">
            <a:avLst/>
          </a:prstGeom>
        </p:spPr>
        <p:txBody>
          <a:bodyPr/>
          <a:lstStyle>
            <a:lvl1pPr marL="118760" indent="-118760" algn="l" defTabSz="883248" rtl="0" eaLnBrk="1" latinLnBrk="0" hangingPunct="1">
              <a:lnSpc>
                <a:spcPct val="100000"/>
              </a:lnSpc>
              <a:spcBef>
                <a:spcPts val="952"/>
              </a:spcBef>
              <a:spcAft>
                <a:spcPts val="952"/>
              </a:spcAft>
              <a:buClrTx/>
              <a:buFont typeface="Arial" panose="020B0604020202020204" pitchFamily="34" charset="0"/>
              <a:buChar char="•"/>
              <a:defRPr sz="1903" kern="1200">
                <a:solidFill>
                  <a:schemeClr val="tx1"/>
                </a:solidFill>
                <a:latin typeface="+mn-lt"/>
                <a:ea typeface="+mn-ea"/>
                <a:cs typeface="+mn-cs"/>
              </a:defRPr>
            </a:lvl1pPr>
            <a:lvl2pPr marL="118760" indent="-118760" algn="l" defTabSz="883248" rtl="0" eaLnBrk="1" latinLnBrk="0" hangingPunct="1">
              <a:lnSpc>
                <a:spcPct val="100000"/>
              </a:lnSpc>
              <a:spcBef>
                <a:spcPts val="952"/>
              </a:spcBef>
              <a:spcAft>
                <a:spcPts val="952"/>
              </a:spcAft>
              <a:buFont typeface="Arial" panose="020B0604020202020204" pitchFamily="34" charset="0"/>
              <a:buChar char="•"/>
              <a:defRPr sz="1523" kern="1200">
                <a:solidFill>
                  <a:schemeClr val="tx1"/>
                </a:solidFill>
                <a:latin typeface="+mn-lt"/>
                <a:ea typeface="+mn-ea"/>
                <a:cs typeface="+mn-cs"/>
              </a:defRPr>
            </a:lvl2pPr>
            <a:lvl3pPr marL="680584" indent="-223816"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3pPr>
            <a:lvl4pPr marL="1370304" indent="-232952"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4pPr>
            <a:lvl5pPr marL="2048462" indent="-233650"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5pPr>
            <a:lvl6pPr marL="1598688" indent="0" algn="l" defTabSz="883248" rtl="0" eaLnBrk="1" latinLnBrk="0" hangingPunct="1">
              <a:lnSpc>
                <a:spcPct val="90000"/>
              </a:lnSpc>
              <a:spcBef>
                <a:spcPts val="1903"/>
              </a:spcBef>
              <a:buFont typeface="HelveticaNeueLT Pro 55 Roman" panose="020B0604020202020204" pitchFamily="34" charset="0"/>
              <a:buNone/>
              <a:defRPr sz="1649" kern="1200">
                <a:solidFill>
                  <a:schemeClr val="tx1"/>
                </a:solidFill>
                <a:latin typeface="+mn-lt"/>
                <a:ea typeface="+mn-ea"/>
                <a:cs typeface="+mn-cs"/>
              </a:defRPr>
            </a:lvl6pPr>
            <a:lvl7pPr marL="2055456"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7pPr>
            <a:lvl8pPr marL="2375194"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8pPr>
            <a:lvl9pPr marL="2694931"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9pPr>
          </a:lstStyle>
          <a:p>
            <a:pPr marL="0" marR="0" lvl="0" indent="0" algn="l" defTabSz="685312" rtl="0" eaLnBrk="1" fontAlgn="auto" latinLnBrk="0" hangingPunct="1">
              <a:lnSpc>
                <a:spcPct val="100000"/>
              </a:lnSpc>
              <a:spcBef>
                <a:spcPts val="739"/>
              </a:spcBef>
              <a:spcAft>
                <a:spcPts val="739"/>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endParaRPr>
          </a:p>
        </p:txBody>
      </p:sp>
      <p:sp>
        <p:nvSpPr>
          <p:cNvPr id="2" name="Title 1">
            <a:extLst>
              <a:ext uri="{FF2B5EF4-FFF2-40B4-BE49-F238E27FC236}">
                <a16:creationId xmlns:a16="http://schemas.microsoft.com/office/drawing/2014/main" id="{5C1D6341-A906-A988-55B1-30975EA9A5A5}"/>
              </a:ext>
            </a:extLst>
          </p:cNvPr>
          <p:cNvSpPr txBox="1">
            <a:spLocks/>
          </p:cNvSpPr>
          <p:nvPr/>
        </p:nvSpPr>
        <p:spPr>
          <a:xfrm>
            <a:off x="1903957" y="2288539"/>
            <a:ext cx="6510677" cy="103201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70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Thank you</a:t>
            </a:r>
            <a:br>
              <a:rPr kumimoji="0" lang="en-GB" sz="70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endParaRPr kumimoji="0" lang="en-GB" sz="70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0E12D605-0DE3-DC27-1C50-001F843B4FF7}"/>
              </a:ext>
            </a:extLst>
          </p:cNvPr>
          <p:cNvPicPr>
            <a:picLocks noChangeAspect="1"/>
          </p:cNvPicPr>
          <p:nvPr/>
        </p:nvPicPr>
        <p:blipFill>
          <a:blip r:embed="rId2"/>
          <a:srcRect l="30242" t="8148" r="64063" b="82112"/>
          <a:stretch>
            <a:fillRect/>
          </a:stretch>
        </p:blipFill>
        <p:spPr>
          <a:xfrm>
            <a:off x="100156" y="1797555"/>
            <a:ext cx="2137991" cy="2056950"/>
          </a:xfrm>
          <a:prstGeom prst="rect">
            <a:avLst/>
          </a:prstGeom>
        </p:spPr>
      </p:pic>
      <p:sp>
        <p:nvSpPr>
          <p:cNvPr id="19" name="Text Placeholder 4">
            <a:extLst>
              <a:ext uri="{FF2B5EF4-FFF2-40B4-BE49-F238E27FC236}">
                <a16:creationId xmlns:a16="http://schemas.microsoft.com/office/drawing/2014/main" id="{4984C049-BD5D-59FF-6B3A-D09E4A945EA8}"/>
              </a:ext>
            </a:extLst>
          </p:cNvPr>
          <p:cNvSpPr txBox="1">
            <a:spLocks/>
          </p:cNvSpPr>
          <p:nvPr/>
        </p:nvSpPr>
        <p:spPr>
          <a:xfrm>
            <a:off x="855734" y="3683851"/>
            <a:ext cx="2137992" cy="896397"/>
          </a:xfrm>
          <a:prstGeom prst="rect">
            <a:avLst/>
          </a:prstGeom>
        </p:spPr>
        <p:txBody>
          <a:bodyPr/>
          <a:lstStyle>
            <a:lvl1pPr marL="118760" indent="-118760" algn="l" defTabSz="883248" rtl="0" eaLnBrk="1" latinLnBrk="0" hangingPunct="1">
              <a:lnSpc>
                <a:spcPct val="100000"/>
              </a:lnSpc>
              <a:spcBef>
                <a:spcPts val="952"/>
              </a:spcBef>
              <a:spcAft>
                <a:spcPts val="952"/>
              </a:spcAft>
              <a:buClrTx/>
              <a:buFont typeface="Arial" panose="020B0604020202020204" pitchFamily="34" charset="0"/>
              <a:buChar char="•"/>
              <a:defRPr sz="1903" kern="1200">
                <a:solidFill>
                  <a:schemeClr val="tx1"/>
                </a:solidFill>
                <a:latin typeface="+mn-lt"/>
                <a:ea typeface="+mn-ea"/>
                <a:cs typeface="+mn-cs"/>
              </a:defRPr>
            </a:lvl1pPr>
            <a:lvl2pPr marL="118760" indent="-118760" algn="l" defTabSz="883248" rtl="0" eaLnBrk="1" latinLnBrk="0" hangingPunct="1">
              <a:lnSpc>
                <a:spcPct val="100000"/>
              </a:lnSpc>
              <a:spcBef>
                <a:spcPts val="952"/>
              </a:spcBef>
              <a:spcAft>
                <a:spcPts val="952"/>
              </a:spcAft>
              <a:buFont typeface="Arial" panose="020B0604020202020204" pitchFamily="34" charset="0"/>
              <a:buChar char="•"/>
              <a:defRPr sz="1523" kern="1200">
                <a:solidFill>
                  <a:schemeClr val="tx1"/>
                </a:solidFill>
                <a:latin typeface="+mn-lt"/>
                <a:ea typeface="+mn-ea"/>
                <a:cs typeface="+mn-cs"/>
              </a:defRPr>
            </a:lvl2pPr>
            <a:lvl3pPr marL="680584" indent="-223816"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3pPr>
            <a:lvl4pPr marL="1370304" indent="-232952"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4pPr>
            <a:lvl5pPr marL="2048462" indent="-233650"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5pPr>
            <a:lvl6pPr marL="1598688" indent="0" algn="l" defTabSz="883248" rtl="0" eaLnBrk="1" latinLnBrk="0" hangingPunct="1">
              <a:lnSpc>
                <a:spcPct val="90000"/>
              </a:lnSpc>
              <a:spcBef>
                <a:spcPts val="1903"/>
              </a:spcBef>
              <a:buFont typeface="HelveticaNeueLT Pro 55 Roman" panose="020B0604020202020204" pitchFamily="34" charset="0"/>
              <a:buNone/>
              <a:defRPr sz="1649" kern="1200">
                <a:solidFill>
                  <a:schemeClr val="tx1"/>
                </a:solidFill>
                <a:latin typeface="+mn-lt"/>
                <a:ea typeface="+mn-ea"/>
                <a:cs typeface="+mn-cs"/>
              </a:defRPr>
            </a:lvl6pPr>
            <a:lvl7pPr marL="2055456"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7pPr>
            <a:lvl8pPr marL="2375194"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8pPr>
            <a:lvl9pPr marL="2694931"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9pPr>
          </a:lstStyle>
          <a:p>
            <a:pPr marL="0" marR="0" lvl="0" indent="0" algn="l" defTabSz="685312" rtl="0" eaLnBrk="1" fontAlgn="auto" latinLnBrk="0" hangingPunct="1">
              <a:lnSpc>
                <a:spcPct val="100000"/>
              </a:lnSpc>
              <a:spcBef>
                <a:spcPts val="739"/>
              </a:spcBef>
              <a:spcAft>
                <a:spcPts val="739"/>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Stay updated</a:t>
            </a:r>
            <a:b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b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hlinkClick r:id="rId3">
                  <a:extLst>
                    <a:ext uri="{A12FA001-AC4F-418D-AE19-62706E023703}">
                      <ahyp:hlinkClr xmlns:ahyp="http://schemas.microsoft.com/office/drawing/2018/hyperlinkcolor" val="tx"/>
                    </a:ext>
                  </a:extLst>
                </a:hlinkClick>
              </a:rPr>
              <a:t>hmfoundation.com</a:t>
            </a:r>
            <a:endPar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endParaRPr>
          </a:p>
        </p:txBody>
      </p:sp>
      <p:sp>
        <p:nvSpPr>
          <p:cNvPr id="20" name="Text Placeholder 4">
            <a:extLst>
              <a:ext uri="{FF2B5EF4-FFF2-40B4-BE49-F238E27FC236}">
                <a16:creationId xmlns:a16="http://schemas.microsoft.com/office/drawing/2014/main" id="{0E61B23B-8338-74E3-0D80-2740DC0D057B}"/>
              </a:ext>
            </a:extLst>
          </p:cNvPr>
          <p:cNvSpPr txBox="1">
            <a:spLocks/>
          </p:cNvSpPr>
          <p:nvPr/>
        </p:nvSpPr>
        <p:spPr>
          <a:xfrm>
            <a:off x="6553247" y="3683851"/>
            <a:ext cx="3764814" cy="896396"/>
          </a:xfrm>
          <a:prstGeom prst="rect">
            <a:avLst/>
          </a:prstGeom>
        </p:spPr>
        <p:txBody>
          <a:bodyPr lIns="91440" tIns="45720" rIns="91440" bIns="45720" anchor="t"/>
          <a:lstStyle>
            <a:lvl1pPr marL="118760" indent="-118760" algn="l" defTabSz="883248" rtl="0" eaLnBrk="1" latinLnBrk="0" hangingPunct="1">
              <a:lnSpc>
                <a:spcPct val="100000"/>
              </a:lnSpc>
              <a:spcBef>
                <a:spcPts val="952"/>
              </a:spcBef>
              <a:spcAft>
                <a:spcPts val="952"/>
              </a:spcAft>
              <a:buClrTx/>
              <a:buFont typeface="Arial" panose="020B0604020202020204" pitchFamily="34" charset="0"/>
              <a:buChar char="•"/>
              <a:defRPr sz="1903" kern="1200">
                <a:solidFill>
                  <a:schemeClr val="tx1"/>
                </a:solidFill>
                <a:latin typeface="+mn-lt"/>
                <a:ea typeface="+mn-ea"/>
                <a:cs typeface="+mn-cs"/>
              </a:defRPr>
            </a:lvl1pPr>
            <a:lvl2pPr marL="118760" indent="-118760" algn="l" defTabSz="883248" rtl="0" eaLnBrk="1" latinLnBrk="0" hangingPunct="1">
              <a:lnSpc>
                <a:spcPct val="100000"/>
              </a:lnSpc>
              <a:spcBef>
                <a:spcPts val="952"/>
              </a:spcBef>
              <a:spcAft>
                <a:spcPts val="952"/>
              </a:spcAft>
              <a:buFont typeface="Arial" panose="020B0604020202020204" pitchFamily="34" charset="0"/>
              <a:buChar char="•"/>
              <a:defRPr sz="1523" kern="1200">
                <a:solidFill>
                  <a:schemeClr val="tx1"/>
                </a:solidFill>
                <a:latin typeface="+mn-lt"/>
                <a:ea typeface="+mn-ea"/>
                <a:cs typeface="+mn-cs"/>
              </a:defRPr>
            </a:lvl2pPr>
            <a:lvl3pPr marL="680584" indent="-223816"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3pPr>
            <a:lvl4pPr marL="1370304" indent="-232952"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4pPr>
            <a:lvl5pPr marL="2048462" indent="-233650"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5pPr>
            <a:lvl6pPr marL="1598688" indent="0" algn="l" defTabSz="883248" rtl="0" eaLnBrk="1" latinLnBrk="0" hangingPunct="1">
              <a:lnSpc>
                <a:spcPct val="90000"/>
              </a:lnSpc>
              <a:spcBef>
                <a:spcPts val="1903"/>
              </a:spcBef>
              <a:buFont typeface="HelveticaNeueLT Pro 55 Roman" panose="020B0604020202020204" pitchFamily="34" charset="0"/>
              <a:buNone/>
              <a:defRPr sz="1649" kern="1200">
                <a:solidFill>
                  <a:schemeClr val="tx1"/>
                </a:solidFill>
                <a:latin typeface="+mn-lt"/>
                <a:ea typeface="+mn-ea"/>
                <a:cs typeface="+mn-cs"/>
              </a:defRPr>
            </a:lvl6pPr>
            <a:lvl7pPr marL="2055456"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7pPr>
            <a:lvl8pPr marL="2375194"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8pPr>
            <a:lvl9pPr marL="2694931"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9pPr>
          </a:lstStyle>
          <a:p>
            <a:pPr marL="0" indent="0" defTabSz="685312">
              <a:spcBef>
                <a:spcPts val="739"/>
              </a:spcBef>
              <a:spcAft>
                <a:spcPts val="739"/>
              </a:spcAft>
              <a:buNone/>
              <a:defRPr/>
            </a:pPr>
            <a:r>
              <a:rPr kumimoji="0" lang="en-GB" sz="1600" b="1" i="0" u="none" strike="noStrike" kern="1200" cap="none" spc="0" normalizeH="0" baseline="0" noProof="0" dirty="0">
                <a:ln>
                  <a:noFill/>
                </a:ln>
                <a:solidFill>
                  <a:prstClr val="black"/>
                </a:solidFill>
                <a:effectLst/>
                <a:uLnTx/>
                <a:uFillTx/>
                <a:latin typeface="Helvetica Neue"/>
                <a:ea typeface="Helvetica Neue" panose="02000503000000020004" pitchFamily="2" charset="0"/>
                <a:cs typeface="Helvetica Neue" panose="02000503000000020004" pitchFamily="2" charset="0"/>
                <a:sym typeface="Graphik Light"/>
              </a:rPr>
              <a:t>Follow us​</a:t>
            </a:r>
            <a:br>
              <a:rPr lang="en-GB" sz="1600" b="1" i="0" u="none" strike="noStrike" kern="1200" cap="none" spc="0" normalizeH="0" baseline="0" noProof="0" dirty="0">
                <a:ln>
                  <a:noFill/>
                </a:ln>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GB" sz="1600" b="0" i="0" u="none" strike="noStrike" kern="1200" cap="none" spc="0" normalizeH="0" baseline="0" noProof="0" dirty="0">
                <a:ln>
                  <a:noFill/>
                </a:ln>
                <a:solidFill>
                  <a:prstClr val="black"/>
                </a:solidFill>
                <a:effectLst/>
                <a:uLnTx/>
                <a:uFillTx/>
                <a:latin typeface="Helvetica Neue"/>
                <a:ea typeface="Helvetica Neue" panose="02000503000000020004" pitchFamily="2" charset="0"/>
                <a:cs typeface="Helvetica Neue" panose="02000503000000020004" pitchFamily="2" charset="0"/>
                <a:sym typeface="Graphik Light"/>
              </a:rPr>
              <a:t>Instagram, LinkedIn and YouTube: @</a:t>
            </a:r>
            <a:r>
              <a:rPr kumimoji="0" lang="en-GB" sz="1600" b="0" i="0" u="none" strike="noStrike" kern="1200" cap="none" spc="0" normalizeH="0" baseline="0" noProof="0" dirty="0" err="1">
                <a:ln>
                  <a:noFill/>
                </a:ln>
                <a:solidFill>
                  <a:prstClr val="black"/>
                </a:solidFill>
                <a:effectLst/>
                <a:uLnTx/>
                <a:uFillTx/>
                <a:latin typeface="Helvetica Neue"/>
                <a:ea typeface="Helvetica Neue" panose="02000503000000020004" pitchFamily="2" charset="0"/>
                <a:cs typeface="Helvetica Neue" panose="02000503000000020004" pitchFamily="2" charset="0"/>
                <a:sym typeface="Graphik Light"/>
              </a:rPr>
              <a:t>hmfoundation</a:t>
            </a:r>
            <a:r>
              <a:rPr kumimoji="0" lang="en-GB" sz="1600" b="0" i="0" u="none" strike="noStrike" kern="1200" cap="none" spc="0" normalizeH="0" baseline="0" noProof="0" dirty="0">
                <a:ln>
                  <a:noFill/>
                </a:ln>
                <a:solidFill>
                  <a:prstClr val="black"/>
                </a:solidFill>
                <a:effectLst/>
                <a:uLnTx/>
                <a:uFillTx/>
                <a:latin typeface="Helvetica Neue"/>
                <a:ea typeface="Helvetica Neue" panose="02000503000000020004" pitchFamily="2" charset="0"/>
                <a:cs typeface="Helvetica Neue" panose="02000503000000020004" pitchFamily="2" charset="0"/>
                <a:sym typeface="Graphik Light"/>
              </a:rPr>
              <a:t>​</a:t>
            </a:r>
          </a:p>
        </p:txBody>
      </p:sp>
      <p:sp>
        <p:nvSpPr>
          <p:cNvPr id="21" name="Text Placeholder 4">
            <a:extLst>
              <a:ext uri="{FF2B5EF4-FFF2-40B4-BE49-F238E27FC236}">
                <a16:creationId xmlns:a16="http://schemas.microsoft.com/office/drawing/2014/main" id="{BD0F3BCE-B2D5-35C1-E239-853F86C0F067}"/>
              </a:ext>
            </a:extLst>
          </p:cNvPr>
          <p:cNvSpPr txBox="1">
            <a:spLocks/>
          </p:cNvSpPr>
          <p:nvPr/>
        </p:nvSpPr>
        <p:spPr>
          <a:xfrm>
            <a:off x="3427525" y="3683851"/>
            <a:ext cx="2401877" cy="725772"/>
          </a:xfrm>
          <a:prstGeom prst="rect">
            <a:avLst/>
          </a:prstGeom>
        </p:spPr>
        <p:txBody>
          <a:bodyPr/>
          <a:lstStyle>
            <a:lvl1pPr marL="118760" indent="-118760" algn="l" defTabSz="883248" rtl="0" eaLnBrk="1" latinLnBrk="0" hangingPunct="1">
              <a:lnSpc>
                <a:spcPct val="100000"/>
              </a:lnSpc>
              <a:spcBef>
                <a:spcPts val="952"/>
              </a:spcBef>
              <a:spcAft>
                <a:spcPts val="952"/>
              </a:spcAft>
              <a:buClrTx/>
              <a:buFont typeface="Arial" panose="020B0604020202020204" pitchFamily="34" charset="0"/>
              <a:buChar char="•"/>
              <a:defRPr sz="1903" kern="1200">
                <a:solidFill>
                  <a:schemeClr val="tx1"/>
                </a:solidFill>
                <a:latin typeface="+mn-lt"/>
                <a:ea typeface="+mn-ea"/>
                <a:cs typeface="+mn-cs"/>
              </a:defRPr>
            </a:lvl1pPr>
            <a:lvl2pPr marL="118760" indent="-118760" algn="l" defTabSz="883248" rtl="0" eaLnBrk="1" latinLnBrk="0" hangingPunct="1">
              <a:lnSpc>
                <a:spcPct val="100000"/>
              </a:lnSpc>
              <a:spcBef>
                <a:spcPts val="952"/>
              </a:spcBef>
              <a:spcAft>
                <a:spcPts val="952"/>
              </a:spcAft>
              <a:buFont typeface="Arial" panose="020B0604020202020204" pitchFamily="34" charset="0"/>
              <a:buChar char="•"/>
              <a:defRPr sz="1523" kern="1200">
                <a:solidFill>
                  <a:schemeClr val="tx1"/>
                </a:solidFill>
                <a:latin typeface="+mn-lt"/>
                <a:ea typeface="+mn-ea"/>
                <a:cs typeface="+mn-cs"/>
              </a:defRPr>
            </a:lvl2pPr>
            <a:lvl3pPr marL="680584" indent="-223816"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3pPr>
            <a:lvl4pPr marL="1370304" indent="-232952"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4pPr>
            <a:lvl5pPr marL="2048462" indent="-233650"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5pPr>
            <a:lvl6pPr marL="1598688" indent="0" algn="l" defTabSz="883248" rtl="0" eaLnBrk="1" latinLnBrk="0" hangingPunct="1">
              <a:lnSpc>
                <a:spcPct val="90000"/>
              </a:lnSpc>
              <a:spcBef>
                <a:spcPts val="1903"/>
              </a:spcBef>
              <a:buFont typeface="HelveticaNeueLT Pro 55 Roman" panose="020B0604020202020204" pitchFamily="34" charset="0"/>
              <a:buNone/>
              <a:defRPr sz="1649" kern="1200">
                <a:solidFill>
                  <a:schemeClr val="tx1"/>
                </a:solidFill>
                <a:latin typeface="+mn-lt"/>
                <a:ea typeface="+mn-ea"/>
                <a:cs typeface="+mn-cs"/>
              </a:defRPr>
            </a:lvl6pPr>
            <a:lvl7pPr marL="2055456"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7pPr>
            <a:lvl8pPr marL="2375194"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8pPr>
            <a:lvl9pPr marL="2694931"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9pPr>
          </a:lstStyle>
          <a:p>
            <a:pPr marL="0" marR="0" lvl="0" indent="0" algn="l" defTabSz="685312" rtl="0" eaLnBrk="1" fontAlgn="auto" latinLnBrk="0" hangingPunct="1">
              <a:lnSpc>
                <a:spcPct val="100000"/>
              </a:lnSpc>
              <a:spcBef>
                <a:spcPts val="739"/>
              </a:spcBef>
              <a:spcAft>
                <a:spcPts val="739"/>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Contact us</a:t>
            </a:r>
            <a:b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b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hlinkClick r:id="rId4">
                  <a:extLst>
                    <a:ext uri="{A12FA001-AC4F-418D-AE19-62706E023703}">
                      <ahyp:hlinkClr xmlns:ahyp="http://schemas.microsoft.com/office/drawing/2018/hyperlinkcolor" val="tx"/>
                    </a:ext>
                  </a:extLst>
                </a:hlinkClick>
              </a:rPr>
              <a:t>info@hmfoundation.com</a:t>
            </a: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 </a:t>
            </a:r>
          </a:p>
        </p:txBody>
      </p:sp>
      <p:grpSp>
        <p:nvGrpSpPr>
          <p:cNvPr id="8" name="Group 7">
            <a:extLst>
              <a:ext uri="{FF2B5EF4-FFF2-40B4-BE49-F238E27FC236}">
                <a16:creationId xmlns:a16="http://schemas.microsoft.com/office/drawing/2014/main" id="{ED712503-7CFE-5FD5-F06C-175A709F7E9D}"/>
              </a:ext>
            </a:extLst>
          </p:cNvPr>
          <p:cNvGrpSpPr/>
          <p:nvPr/>
        </p:nvGrpSpPr>
        <p:grpSpPr>
          <a:xfrm>
            <a:off x="935421" y="403703"/>
            <a:ext cx="3350126" cy="466127"/>
            <a:chOff x="602632" y="169298"/>
            <a:chExt cx="3350126" cy="466127"/>
          </a:xfrm>
        </p:grpSpPr>
        <p:grpSp>
          <p:nvGrpSpPr>
            <p:cNvPr id="9" name="Group 8">
              <a:extLst>
                <a:ext uri="{FF2B5EF4-FFF2-40B4-BE49-F238E27FC236}">
                  <a16:creationId xmlns:a16="http://schemas.microsoft.com/office/drawing/2014/main" id="{6294034D-F736-9D11-F715-0E83996D9E16}"/>
                </a:ext>
              </a:extLst>
            </p:cNvPr>
            <p:cNvGrpSpPr/>
            <p:nvPr/>
          </p:nvGrpSpPr>
          <p:grpSpPr>
            <a:xfrm>
              <a:off x="602632" y="169298"/>
              <a:ext cx="3350126" cy="466127"/>
              <a:chOff x="793744" y="169299"/>
              <a:chExt cx="2157224" cy="300150"/>
            </a:xfrm>
          </p:grpSpPr>
          <p:pic>
            <p:nvPicPr>
              <p:cNvPr id="12" name="Picture 11">
                <a:extLst>
                  <a:ext uri="{FF2B5EF4-FFF2-40B4-BE49-F238E27FC236}">
                    <a16:creationId xmlns:a16="http://schemas.microsoft.com/office/drawing/2014/main" id="{E83826D6-2A03-1E16-642A-1341F14F4C37}"/>
                  </a:ext>
                </a:extLst>
              </p:cNvPr>
              <p:cNvPicPr>
                <a:picLocks noChangeAspect="1"/>
              </p:cNvPicPr>
              <p:nvPr/>
            </p:nvPicPr>
            <p:blipFill>
              <a:blip r:embed="rId5"/>
              <a:stretch>
                <a:fillRect/>
              </a:stretch>
            </p:blipFill>
            <p:spPr>
              <a:xfrm>
                <a:off x="2078861" y="169299"/>
                <a:ext cx="872107" cy="300150"/>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AD82C384-FB9C-BCDD-05C5-49FD01765F82}"/>
                  </a:ext>
                </a:extLst>
              </p:cNvPr>
              <p:cNvPicPr>
                <a:picLocks noChangeAspect="1"/>
              </p:cNvPicPr>
              <p:nvPr/>
            </p:nvPicPr>
            <p:blipFill>
              <a:blip r:embed="rId6"/>
              <a:stretch>
                <a:fillRect/>
              </a:stretch>
            </p:blipFill>
            <p:spPr>
              <a:xfrm>
                <a:off x="793744" y="296507"/>
                <a:ext cx="1022977" cy="134442"/>
              </a:xfrm>
              <a:prstGeom prst="rect">
                <a:avLst/>
              </a:prstGeom>
            </p:spPr>
          </p:pic>
        </p:grpSp>
        <p:cxnSp>
          <p:nvCxnSpPr>
            <p:cNvPr id="10" name="Straight Connector 9">
              <a:extLst>
                <a:ext uri="{FF2B5EF4-FFF2-40B4-BE49-F238E27FC236}">
                  <a16:creationId xmlns:a16="http://schemas.microsoft.com/office/drawing/2014/main" id="{81E553FB-ABB4-B97A-A71C-31266F7283B7}"/>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5578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4DBEB9-DBAE-73E0-C785-DEF89277508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61991E8-FDDB-36C2-EE34-CE1AA5B2020F}"/>
              </a:ext>
            </a:extLst>
          </p:cNvPr>
          <p:cNvSpPr>
            <a:spLocks noGrp="1"/>
          </p:cNvSpPr>
          <p:nvPr>
            <p:ph type="title"/>
          </p:nvPr>
        </p:nvSpPr>
        <p:spPr/>
        <p:txBody>
          <a:bodyPr/>
          <a:lstStyle/>
          <a:p>
            <a:r>
              <a:rPr lang="en-GB" sz="2000" dirty="0"/>
              <a:t>Internal facilitator guide: Overview presentation approach</a:t>
            </a:r>
          </a:p>
        </p:txBody>
      </p:sp>
      <p:sp>
        <p:nvSpPr>
          <p:cNvPr id="2" name="Rectangle 1">
            <a:extLst>
              <a:ext uri="{FF2B5EF4-FFF2-40B4-BE49-F238E27FC236}">
                <a16:creationId xmlns:a16="http://schemas.microsoft.com/office/drawing/2014/main" id="{2B6C1247-8397-3F5C-5409-32BA4C9DC2F4}"/>
              </a:ext>
            </a:extLst>
          </p:cNvPr>
          <p:cNvSpPr/>
          <p:nvPr/>
        </p:nvSpPr>
        <p:spPr>
          <a:xfrm>
            <a:off x="466725" y="916093"/>
            <a:ext cx="3619853" cy="5696463"/>
          </a:xfrm>
          <a:prstGeom prst="rect">
            <a:avLst/>
          </a:prstGeom>
          <a:solidFill>
            <a:srgbClr val="F2F2F2"/>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3" name="Rectangle 2">
            <a:extLst>
              <a:ext uri="{FF2B5EF4-FFF2-40B4-BE49-F238E27FC236}">
                <a16:creationId xmlns:a16="http://schemas.microsoft.com/office/drawing/2014/main" id="{A30109E5-3171-5082-6272-0BCD3441FDC4}"/>
              </a:ext>
            </a:extLst>
          </p:cNvPr>
          <p:cNvSpPr/>
          <p:nvPr/>
        </p:nvSpPr>
        <p:spPr>
          <a:xfrm>
            <a:off x="4282370" y="916093"/>
            <a:ext cx="3619853" cy="5696463"/>
          </a:xfrm>
          <a:prstGeom prst="rect">
            <a:avLst/>
          </a:prstGeom>
          <a:solidFill>
            <a:srgbClr val="F2F2F2"/>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4" name="Rectangle 3">
            <a:extLst>
              <a:ext uri="{FF2B5EF4-FFF2-40B4-BE49-F238E27FC236}">
                <a16:creationId xmlns:a16="http://schemas.microsoft.com/office/drawing/2014/main" id="{B498C554-976E-C26D-5CFE-8A93CE636103}"/>
              </a:ext>
            </a:extLst>
          </p:cNvPr>
          <p:cNvSpPr/>
          <p:nvPr/>
        </p:nvSpPr>
        <p:spPr>
          <a:xfrm>
            <a:off x="8098015" y="916093"/>
            <a:ext cx="3619853" cy="5696463"/>
          </a:xfrm>
          <a:prstGeom prst="rect">
            <a:avLst/>
          </a:prstGeom>
          <a:solidFill>
            <a:srgbClr val="F2F2F2"/>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3" name="Rectangle 12">
            <a:extLst>
              <a:ext uri="{FF2B5EF4-FFF2-40B4-BE49-F238E27FC236}">
                <a16:creationId xmlns:a16="http://schemas.microsoft.com/office/drawing/2014/main" id="{A2ACCB05-0CD1-877F-A6C3-157915CA063D}"/>
              </a:ext>
            </a:extLst>
          </p:cNvPr>
          <p:cNvSpPr/>
          <p:nvPr/>
        </p:nvSpPr>
        <p:spPr>
          <a:xfrm>
            <a:off x="681362" y="941322"/>
            <a:ext cx="1394030" cy="415669"/>
          </a:xfrm>
          <a:custGeom>
            <a:avLst/>
            <a:gdLst>
              <a:gd name="csX0" fmla="*/ 0 w 1394030"/>
              <a:gd name="csY0" fmla="*/ 0 h 415669"/>
              <a:gd name="csX1" fmla="*/ 683075 w 1394030"/>
              <a:gd name="csY1" fmla="*/ 0 h 415669"/>
              <a:gd name="csX2" fmla="*/ 1394030 w 1394030"/>
              <a:gd name="csY2" fmla="*/ 0 h 415669"/>
              <a:gd name="csX3" fmla="*/ 1394030 w 1394030"/>
              <a:gd name="csY3" fmla="*/ 415669 h 415669"/>
              <a:gd name="csX4" fmla="*/ 710955 w 1394030"/>
              <a:gd name="csY4" fmla="*/ 415669 h 415669"/>
              <a:gd name="csX5" fmla="*/ 0 w 1394030"/>
              <a:gd name="csY5" fmla="*/ 415669 h 415669"/>
              <a:gd name="csX6" fmla="*/ 0 w 1394030"/>
              <a:gd name="csY6" fmla="*/ 0 h 4156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94030" h="415669" extrusionOk="0">
                <a:moveTo>
                  <a:pt x="0" y="0"/>
                </a:moveTo>
                <a:cubicBezTo>
                  <a:pt x="211409" y="4900"/>
                  <a:pt x="480822" y="13792"/>
                  <a:pt x="683075" y="0"/>
                </a:cubicBezTo>
                <a:cubicBezTo>
                  <a:pt x="885328" y="-13792"/>
                  <a:pt x="1199767" y="-21111"/>
                  <a:pt x="1394030" y="0"/>
                </a:cubicBezTo>
                <a:cubicBezTo>
                  <a:pt x="1391759" y="124011"/>
                  <a:pt x="1405261" y="234034"/>
                  <a:pt x="1394030" y="415669"/>
                </a:cubicBezTo>
                <a:cubicBezTo>
                  <a:pt x="1113684" y="400746"/>
                  <a:pt x="934423" y="409646"/>
                  <a:pt x="710955" y="415669"/>
                </a:cubicBezTo>
                <a:cubicBezTo>
                  <a:pt x="487488" y="421692"/>
                  <a:pt x="318387" y="448881"/>
                  <a:pt x="0" y="415669"/>
                </a:cubicBezTo>
                <a:cubicBezTo>
                  <a:pt x="-19682" y="272390"/>
                  <a:pt x="-2040" y="126642"/>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5045" rtl="0" eaLnBrk="1" fontAlgn="auto" latinLnBrk="0" hangingPunct="0">
              <a:lnSpc>
                <a:spcPct val="100000"/>
              </a:lnSpc>
              <a:spcBef>
                <a:spcPts val="2292"/>
              </a:spcBef>
              <a:spcAft>
                <a:spcPts val="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a:t>
            </a:r>
          </a:p>
        </p:txBody>
      </p:sp>
      <p:sp>
        <p:nvSpPr>
          <p:cNvPr id="15" name="Rectangle 14">
            <a:extLst>
              <a:ext uri="{FF2B5EF4-FFF2-40B4-BE49-F238E27FC236}">
                <a16:creationId xmlns:a16="http://schemas.microsoft.com/office/drawing/2014/main" id="{009E17B0-E579-1262-363F-200F8313DA23}"/>
              </a:ext>
            </a:extLst>
          </p:cNvPr>
          <p:cNvSpPr/>
          <p:nvPr/>
        </p:nvSpPr>
        <p:spPr>
          <a:xfrm>
            <a:off x="4485718" y="941322"/>
            <a:ext cx="1394030" cy="415669"/>
          </a:xfrm>
          <a:custGeom>
            <a:avLst/>
            <a:gdLst>
              <a:gd name="csX0" fmla="*/ 0 w 1394030"/>
              <a:gd name="csY0" fmla="*/ 0 h 415669"/>
              <a:gd name="csX1" fmla="*/ 683075 w 1394030"/>
              <a:gd name="csY1" fmla="*/ 0 h 415669"/>
              <a:gd name="csX2" fmla="*/ 1394030 w 1394030"/>
              <a:gd name="csY2" fmla="*/ 0 h 415669"/>
              <a:gd name="csX3" fmla="*/ 1394030 w 1394030"/>
              <a:gd name="csY3" fmla="*/ 415669 h 415669"/>
              <a:gd name="csX4" fmla="*/ 710955 w 1394030"/>
              <a:gd name="csY4" fmla="*/ 415669 h 415669"/>
              <a:gd name="csX5" fmla="*/ 0 w 1394030"/>
              <a:gd name="csY5" fmla="*/ 415669 h 415669"/>
              <a:gd name="csX6" fmla="*/ 0 w 1394030"/>
              <a:gd name="csY6" fmla="*/ 0 h 4156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94030" h="415669" extrusionOk="0">
                <a:moveTo>
                  <a:pt x="0" y="0"/>
                </a:moveTo>
                <a:cubicBezTo>
                  <a:pt x="211409" y="4900"/>
                  <a:pt x="480822" y="13792"/>
                  <a:pt x="683075" y="0"/>
                </a:cubicBezTo>
                <a:cubicBezTo>
                  <a:pt x="885328" y="-13792"/>
                  <a:pt x="1199767" y="-21111"/>
                  <a:pt x="1394030" y="0"/>
                </a:cubicBezTo>
                <a:cubicBezTo>
                  <a:pt x="1391759" y="124011"/>
                  <a:pt x="1405261" y="234034"/>
                  <a:pt x="1394030" y="415669"/>
                </a:cubicBezTo>
                <a:cubicBezTo>
                  <a:pt x="1113684" y="400746"/>
                  <a:pt x="934423" y="409646"/>
                  <a:pt x="710955" y="415669"/>
                </a:cubicBezTo>
                <a:cubicBezTo>
                  <a:pt x="487488" y="421692"/>
                  <a:pt x="318387" y="448881"/>
                  <a:pt x="0" y="415669"/>
                </a:cubicBezTo>
                <a:cubicBezTo>
                  <a:pt x="-19682" y="272390"/>
                  <a:pt x="-2040" y="126642"/>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5045" rtl="0" eaLnBrk="1" fontAlgn="auto" latinLnBrk="0" hangingPunct="0">
              <a:lnSpc>
                <a:spcPct val="100000"/>
              </a:lnSpc>
              <a:spcBef>
                <a:spcPts val="2292"/>
              </a:spcBef>
              <a:spcAft>
                <a:spcPts val="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Preparation</a:t>
            </a:r>
          </a:p>
        </p:txBody>
      </p:sp>
      <p:sp>
        <p:nvSpPr>
          <p:cNvPr id="24" name="Rectangle 23">
            <a:extLst>
              <a:ext uri="{FF2B5EF4-FFF2-40B4-BE49-F238E27FC236}">
                <a16:creationId xmlns:a16="http://schemas.microsoft.com/office/drawing/2014/main" id="{FC6364DC-5A58-8F3D-591A-06CB24A02B90}"/>
              </a:ext>
            </a:extLst>
          </p:cNvPr>
          <p:cNvSpPr/>
          <p:nvPr/>
        </p:nvSpPr>
        <p:spPr>
          <a:xfrm>
            <a:off x="8301362" y="941322"/>
            <a:ext cx="1394030" cy="415669"/>
          </a:xfrm>
          <a:custGeom>
            <a:avLst/>
            <a:gdLst>
              <a:gd name="csX0" fmla="*/ 0 w 1394030"/>
              <a:gd name="csY0" fmla="*/ 0 h 415669"/>
              <a:gd name="csX1" fmla="*/ 683075 w 1394030"/>
              <a:gd name="csY1" fmla="*/ 0 h 415669"/>
              <a:gd name="csX2" fmla="*/ 1394030 w 1394030"/>
              <a:gd name="csY2" fmla="*/ 0 h 415669"/>
              <a:gd name="csX3" fmla="*/ 1394030 w 1394030"/>
              <a:gd name="csY3" fmla="*/ 415669 h 415669"/>
              <a:gd name="csX4" fmla="*/ 710955 w 1394030"/>
              <a:gd name="csY4" fmla="*/ 415669 h 415669"/>
              <a:gd name="csX5" fmla="*/ 0 w 1394030"/>
              <a:gd name="csY5" fmla="*/ 415669 h 415669"/>
              <a:gd name="csX6" fmla="*/ 0 w 1394030"/>
              <a:gd name="csY6" fmla="*/ 0 h 4156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94030" h="415669" extrusionOk="0">
                <a:moveTo>
                  <a:pt x="0" y="0"/>
                </a:moveTo>
                <a:cubicBezTo>
                  <a:pt x="211409" y="4900"/>
                  <a:pt x="480822" y="13792"/>
                  <a:pt x="683075" y="0"/>
                </a:cubicBezTo>
                <a:cubicBezTo>
                  <a:pt x="885328" y="-13792"/>
                  <a:pt x="1199767" y="-21111"/>
                  <a:pt x="1394030" y="0"/>
                </a:cubicBezTo>
                <a:cubicBezTo>
                  <a:pt x="1391759" y="124011"/>
                  <a:pt x="1405261" y="234034"/>
                  <a:pt x="1394030" y="415669"/>
                </a:cubicBezTo>
                <a:cubicBezTo>
                  <a:pt x="1113684" y="400746"/>
                  <a:pt x="934423" y="409646"/>
                  <a:pt x="710955" y="415669"/>
                </a:cubicBezTo>
                <a:cubicBezTo>
                  <a:pt x="487488" y="421692"/>
                  <a:pt x="318387" y="448881"/>
                  <a:pt x="0" y="415669"/>
                </a:cubicBezTo>
                <a:cubicBezTo>
                  <a:pt x="-19682" y="272390"/>
                  <a:pt x="-2040" y="126642"/>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5045" rtl="0" eaLnBrk="1" fontAlgn="auto" latinLnBrk="0" hangingPunct="0">
              <a:lnSpc>
                <a:spcPct val="100000"/>
              </a:lnSpc>
              <a:spcBef>
                <a:spcPts val="2292"/>
              </a:spcBef>
              <a:spcAft>
                <a:spcPts val="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Follow-up</a:t>
            </a:r>
          </a:p>
        </p:txBody>
      </p:sp>
      <p:sp>
        <p:nvSpPr>
          <p:cNvPr id="25" name="TextBox 24">
            <a:extLst>
              <a:ext uri="{FF2B5EF4-FFF2-40B4-BE49-F238E27FC236}">
                <a16:creationId xmlns:a16="http://schemas.microsoft.com/office/drawing/2014/main" id="{8FE89211-C4AB-FB41-F6CC-D69C4797D7C8}"/>
              </a:ext>
            </a:extLst>
          </p:cNvPr>
          <p:cNvSpPr txBox="1"/>
          <p:nvPr/>
        </p:nvSpPr>
        <p:spPr>
          <a:xfrm>
            <a:off x="681362" y="1366168"/>
            <a:ext cx="3224594" cy="37753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highlight>
                  <a:srgbClr val="DCBF9E"/>
                </a:highlight>
                <a:uLnTx/>
                <a:uFillTx/>
                <a:latin typeface="Arial" panose="020B0604020202020204" pitchFamily="34" charset="0"/>
                <a:ea typeface="+mn-ea"/>
                <a:cs typeface="Arial" panose="020B0604020202020204" pitchFamily="34" charset="0"/>
              </a:rPr>
              <a:t>PURPOSE:</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workshop helps participants reimagine the fashion system to enable decarbonisation while supporting a just transition, where impacts and benefits are more fairly distributed across the value chain. By redesigning the System Map, participants explore how structures, actors, forces, and flows need to shift to create a more sustainable future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outcome is a future vision and a set of concrete actions that participants can take—together with others—to start moving the system toward a fairer, lower-carbon reality.</a:t>
            </a:r>
          </a:p>
          <a:p>
            <a:pPr marL="0" marR="0" lvl="0" indent="0" algn="l" defTabSz="175045" rtl="0" eaLnBrk="1" fontAlgn="auto" latinLnBrk="0" hangingPunct="0">
              <a:lnSpc>
                <a:spcPct val="100000"/>
              </a:lnSpc>
              <a:spcBef>
                <a:spcPts val="233"/>
              </a:spcBef>
              <a:spcAft>
                <a:spcPts val="0"/>
              </a:spcAft>
              <a:buClrTx/>
              <a:buSzTx/>
              <a:buFontTx/>
              <a:buNone/>
              <a:tabLst/>
              <a:defRPr/>
            </a:pPr>
            <a:endParaRPr kumimoji="0" lang="en-GB" sz="1050" b="1" i="0" u="none" strike="noStrike" kern="120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endParaRPr>
          </a:p>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highlight>
                  <a:srgbClr val="DCBF9E"/>
                </a:highlight>
                <a:uLnTx/>
                <a:uFillTx/>
                <a:latin typeface="Arial" panose="020B0604020202020204" pitchFamily="34" charset="0"/>
                <a:ea typeface="+mn-ea"/>
                <a:cs typeface="Arial" panose="020B0604020202020204" pitchFamily="34" charset="0"/>
              </a:rPr>
              <a:t>PARTICIPANTS:</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No limit to number of participants but recommend 12-24 participants for easier facilitation, physical or digital </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Groups of 2-4 people for exercises </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Any type of participants can take part in the presentation e.g. brands, manufacturers, customers, policy makers</a:t>
            </a:r>
          </a:p>
        </p:txBody>
      </p:sp>
      <p:sp>
        <p:nvSpPr>
          <p:cNvPr id="27" name="TextBox 26">
            <a:extLst>
              <a:ext uri="{FF2B5EF4-FFF2-40B4-BE49-F238E27FC236}">
                <a16:creationId xmlns:a16="http://schemas.microsoft.com/office/drawing/2014/main" id="{B98D3744-2FFD-C9AF-1B83-DB17BD69ED1A}"/>
              </a:ext>
            </a:extLst>
          </p:cNvPr>
          <p:cNvSpPr txBox="1"/>
          <p:nvPr/>
        </p:nvSpPr>
        <p:spPr>
          <a:xfrm>
            <a:off x="4497005" y="1366168"/>
            <a:ext cx="3328333" cy="5206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highlight>
                  <a:srgbClr val="DCBF9E"/>
                </a:highlight>
                <a:uLnTx/>
                <a:uFillTx/>
                <a:latin typeface="Arial" panose="020B0604020202020204" pitchFamily="34" charset="0"/>
                <a:ea typeface="+mn-ea"/>
                <a:cs typeface="Arial" panose="020B0604020202020204" pitchFamily="34" charset="0"/>
              </a:rPr>
              <a:t>PRESENTATION:</a:t>
            </a: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 to familiarise and </a:t>
            </a:r>
            <a:b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 by </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10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Understand the System Map as a design tool </a:t>
            </a:r>
            <a:r>
              <a:rPr kumimoji="0" lang="en-GB" sz="110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how value chains, actors, forces, and flows can be reshaped to enable decarbonisation and a just transition</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10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Be clear on the purpose of each exercise </a:t>
            </a:r>
            <a:r>
              <a:rPr kumimoji="0" lang="en-GB" sz="110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exploring what needs to change and translating ambition into action</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10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Prepare prompts</a:t>
            </a:r>
            <a:r>
              <a:rPr kumimoji="0" lang="en-GB" sz="110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what shifts are needed, who must be involved, and where leverage sits</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10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Technical and material check in advance </a:t>
            </a:r>
            <a:r>
              <a:rPr kumimoji="0" lang="en-GB" sz="110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modular map elements, screen sharing, sound, and facilitator notes</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10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Plan time management and transitions carefully </a:t>
            </a:r>
            <a:r>
              <a:rPr kumimoji="0" lang="en-GB" sz="110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balance creative exploration with convergence toward clear ambitions</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10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Set and protect the tone </a:t>
            </a:r>
            <a:r>
              <a:rPr kumimoji="0" lang="en-GB" sz="110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no right or wrong answers</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endParaRPr>
          </a:p>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highlight>
                  <a:srgbClr val="DCBF9E"/>
                </a:highlight>
                <a:uLnTx/>
                <a:uFillTx/>
                <a:latin typeface="Arial" panose="020B0604020202020204" pitchFamily="34" charset="0"/>
                <a:ea typeface="+mn-ea"/>
                <a:cs typeface="Arial" panose="020B0604020202020204" pitchFamily="34" charset="0"/>
              </a:rPr>
              <a:t>MATERIALS AND TOOLS:</a:t>
            </a:r>
            <a:br>
              <a:rPr kumimoji="0" lang="en-GB" sz="1100" b="1" i="0" u="none" strike="noStrike" kern="1200" cap="none" spc="0" normalizeH="0" baseline="0" noProof="0" dirty="0">
                <a:ln>
                  <a:noFill/>
                </a:ln>
                <a:solidFill>
                  <a:prstClr val="black"/>
                </a:solidFill>
                <a:effectLst/>
                <a:highlight>
                  <a:srgbClr val="ADE4B5"/>
                </a:highlight>
                <a:uLnTx/>
                <a:uFillTx/>
                <a:latin typeface="Arial" panose="020B0604020202020204" pitchFamily="34" charset="0"/>
                <a:ea typeface="+mn-ea"/>
                <a:cs typeface="Arial" panose="020B0604020202020204" pitchFamily="34" charset="0"/>
              </a:rPr>
            </a:br>
            <a:r>
              <a:rPr kumimoji="0" lang="en-GB" sz="110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With tools </a:t>
            </a:r>
            <a:r>
              <a:rPr kumimoji="0" lang="en-GB" sz="110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workshop relies on hands-on tools to be fully immersive. Prepare either printed materials (System Map, modular components, cards) or the digital PPT version with drag-and-drop elements enabled. Ensure each group has its own complete set of map components to support active participation, shared exploration, and clear outcomes.</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28" name="TextBox 27">
            <a:extLst>
              <a:ext uri="{FF2B5EF4-FFF2-40B4-BE49-F238E27FC236}">
                <a16:creationId xmlns:a16="http://schemas.microsoft.com/office/drawing/2014/main" id="{E734A1A2-22A8-D00F-2C79-E0A6369E2D23}"/>
              </a:ext>
            </a:extLst>
          </p:cNvPr>
          <p:cNvSpPr txBox="1"/>
          <p:nvPr/>
        </p:nvSpPr>
        <p:spPr>
          <a:xfrm>
            <a:off x="8301362" y="1366168"/>
            <a:ext cx="3224594" cy="352917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highlight>
                  <a:srgbClr val="DCBF9E"/>
                </a:highlight>
                <a:uLnTx/>
                <a:uFillTx/>
                <a:latin typeface="Arial" panose="020B0604020202020204" pitchFamily="34" charset="0"/>
                <a:ea typeface="+mn-ea"/>
                <a:cs typeface="Arial" panose="020B0604020202020204" pitchFamily="34" charset="0"/>
              </a:rPr>
              <a:t>DOCUMENTATION:</a:t>
            </a: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Collect and save the material </a:t>
            </a: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utilize material in the workshop to summarize participants reflections</a:t>
            </a:r>
            <a:endPar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Capture interesting discussions and perspectives</a:t>
            </a: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sparked by the material to identify what could be developed further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any concrete feedback</a:t>
            </a: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from participants on the presentation or suggested next steps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Document where questions, confusion, or misunderstandings arose</a:t>
            </a: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refine content, exercises, or facilitation</a:t>
            </a:r>
          </a:p>
          <a:p>
            <a:pPr marL="0" marR="0" lvl="0" indent="0" algn="l" defTabSz="175045" rtl="0" eaLnBrk="1" fontAlgn="auto" latinLnBrk="0" hangingPunct="0">
              <a:lnSpc>
                <a:spcPct val="100000"/>
              </a:lnSpc>
              <a:spcBef>
                <a:spcPts val="233"/>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highlight>
                  <a:srgbClr val="DCBF9E"/>
                </a:highlight>
                <a:uLnTx/>
                <a:uFillTx/>
                <a:latin typeface="Arial" panose="020B0604020202020204" pitchFamily="34" charset="0"/>
                <a:ea typeface="+mn-ea"/>
                <a:cs typeface="Arial" panose="020B0604020202020204" pitchFamily="34" charset="0"/>
              </a:rPr>
              <a:t>REALISING OUTCOMES: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clear, shared vision of what a decarbonised and just fashion system could look like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Concrete, role-specific actions they can take—individually and with others—to help move the system in that direction</a:t>
            </a:r>
          </a:p>
        </p:txBody>
      </p:sp>
      <p:grpSp>
        <p:nvGrpSpPr>
          <p:cNvPr id="6" name="Group 5">
            <a:extLst>
              <a:ext uri="{FF2B5EF4-FFF2-40B4-BE49-F238E27FC236}">
                <a16:creationId xmlns:a16="http://schemas.microsoft.com/office/drawing/2014/main" id="{24B1D1AE-2DA8-F0E7-6448-694C0994B586}"/>
              </a:ext>
            </a:extLst>
          </p:cNvPr>
          <p:cNvGrpSpPr/>
          <p:nvPr/>
        </p:nvGrpSpPr>
        <p:grpSpPr>
          <a:xfrm>
            <a:off x="466725" y="210163"/>
            <a:ext cx="6292531" cy="252068"/>
            <a:chOff x="479424" y="291943"/>
            <a:chExt cx="6292531" cy="252068"/>
          </a:xfrm>
        </p:grpSpPr>
        <p:sp>
          <p:nvSpPr>
            <p:cNvPr id="7" name="Rounded Rectangle 12">
              <a:extLst>
                <a:ext uri="{FF2B5EF4-FFF2-40B4-BE49-F238E27FC236}">
                  <a16:creationId xmlns:a16="http://schemas.microsoft.com/office/drawing/2014/main" id="{646DBFF2-0AF6-E99A-7ABB-9DC4A5C1CA59}"/>
                </a:ext>
              </a:extLst>
            </p:cNvPr>
            <p:cNvSpPr/>
            <p:nvPr/>
          </p:nvSpPr>
          <p:spPr>
            <a:xfrm>
              <a:off x="5305425" y="291943"/>
              <a:ext cx="1466530" cy="252068"/>
            </a:xfrm>
            <a:prstGeom prst="roundRect">
              <a:avLst>
                <a:gd name="adj" fmla="val 0"/>
              </a:avLst>
            </a:prstGeom>
            <a:solidFill>
              <a:srgbClr val="DCBF9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8" name="Rounded Rectangle 13">
              <a:extLst>
                <a:ext uri="{FF2B5EF4-FFF2-40B4-BE49-F238E27FC236}">
                  <a16:creationId xmlns:a16="http://schemas.microsoft.com/office/drawing/2014/main" id="{12F47997-C326-FC3F-4721-D20C2981C39E}"/>
                </a:ext>
              </a:extLst>
            </p:cNvPr>
            <p:cNvSpPr/>
            <p:nvPr/>
          </p:nvSpPr>
          <p:spPr>
            <a:xfrm>
              <a:off x="3696758"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9" name="Rounded Rectangle 14">
              <a:extLst>
                <a:ext uri="{FF2B5EF4-FFF2-40B4-BE49-F238E27FC236}">
                  <a16:creationId xmlns:a16="http://schemas.microsoft.com/office/drawing/2014/main" id="{81FF8D17-C7A2-20FB-0275-C1F63FADF7EE}"/>
                </a:ext>
              </a:extLst>
            </p:cNvPr>
            <p:cNvSpPr/>
            <p:nvPr/>
          </p:nvSpPr>
          <p:spPr>
            <a:xfrm>
              <a:off x="2088091"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sp>
          <p:nvSpPr>
            <p:cNvPr id="10" name="Rounded Rectangle 9">
              <a:extLst>
                <a:ext uri="{FF2B5EF4-FFF2-40B4-BE49-F238E27FC236}">
                  <a16:creationId xmlns:a16="http://schemas.microsoft.com/office/drawing/2014/main" id="{AA82AD6E-1ACC-DC9D-F0B9-6632869F6505}"/>
                </a:ext>
              </a:extLst>
            </p:cNvPr>
            <p:cNvSpPr/>
            <p:nvPr/>
          </p:nvSpPr>
          <p:spPr>
            <a:xfrm>
              <a:off x="479424"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PRESENTATION</a:t>
              </a:r>
            </a:p>
          </p:txBody>
        </p:sp>
      </p:grpSp>
    </p:spTree>
    <p:extLst>
      <p:ext uri="{BB962C8B-B14F-4D97-AF65-F5344CB8AC3E}">
        <p14:creationId xmlns:p14="http://schemas.microsoft.com/office/powerpoint/2010/main" val="3080715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1422B-BAB8-D979-CB90-DE284B013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B62AB-871F-9F69-DA22-764727BE22C2}"/>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0B02BCE3-7496-F3BA-F9DC-744AB5E99D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8B1FBF86-18FD-EB0C-3611-6734DBAF682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ectangle 4">
            <a:extLst>
              <a:ext uri="{FF2B5EF4-FFF2-40B4-BE49-F238E27FC236}">
                <a16:creationId xmlns:a16="http://schemas.microsoft.com/office/drawing/2014/main" id="{79A3EA4B-E965-9450-A2E4-BCCD23A03047}"/>
              </a:ext>
            </a:extLst>
          </p:cNvPr>
          <p:cNvSpPr/>
          <p:nvPr/>
        </p:nvSpPr>
        <p:spPr>
          <a:xfrm>
            <a:off x="0" y="0"/>
            <a:ext cx="12192000" cy="6858000"/>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6" name="TextBox 5">
            <a:extLst>
              <a:ext uri="{FF2B5EF4-FFF2-40B4-BE49-F238E27FC236}">
                <a16:creationId xmlns:a16="http://schemas.microsoft.com/office/drawing/2014/main" id="{60AC2436-EBD9-CCF0-2424-6057788F62D6}"/>
              </a:ext>
            </a:extLst>
          </p:cNvPr>
          <p:cNvSpPr txBox="1"/>
          <p:nvPr/>
        </p:nvSpPr>
        <p:spPr>
          <a:xfrm>
            <a:off x="858961" y="2259449"/>
            <a:ext cx="5355668"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a:t>
            </a:r>
          </a:p>
        </p:txBody>
      </p:sp>
      <p:sp>
        <p:nvSpPr>
          <p:cNvPr id="7" name="TextBox 6">
            <a:extLst>
              <a:ext uri="{FF2B5EF4-FFF2-40B4-BE49-F238E27FC236}">
                <a16:creationId xmlns:a16="http://schemas.microsoft.com/office/drawing/2014/main" id="{096C09CB-85D9-795A-B673-D8E17670EE22}"/>
              </a:ext>
            </a:extLst>
          </p:cNvPr>
          <p:cNvSpPr txBox="1"/>
          <p:nvPr/>
        </p:nvSpPr>
        <p:spPr>
          <a:xfrm>
            <a:off x="858961" y="3456710"/>
            <a:ext cx="462743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Light" panose="02000403000000020004" pitchFamily="2" charset="0"/>
                <a:cs typeface="Arial" panose="020B0604020202020204" pitchFamily="34" charset="0"/>
              </a:rPr>
              <a:t>Printable or interactive PowerPoint material</a:t>
            </a:r>
          </a:p>
        </p:txBody>
      </p:sp>
      <p:sp>
        <p:nvSpPr>
          <p:cNvPr id="9" name="Rounded Rectangle 8">
            <a:extLst>
              <a:ext uri="{FF2B5EF4-FFF2-40B4-BE49-F238E27FC236}">
                <a16:creationId xmlns:a16="http://schemas.microsoft.com/office/drawing/2014/main" id="{B5B2D136-2CB4-C799-F9E2-1F6DF8A633B5}"/>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Tree>
    <p:extLst>
      <p:ext uri="{BB962C8B-B14F-4D97-AF65-F5344CB8AC3E}">
        <p14:creationId xmlns:p14="http://schemas.microsoft.com/office/powerpoint/2010/main" val="364644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7AED292-5A67-7AB2-0B8F-33E97B501C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33056992-1E5B-1B87-36F9-F1952869599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TextBox 4">
            <a:extLst>
              <a:ext uri="{FF2B5EF4-FFF2-40B4-BE49-F238E27FC236}">
                <a16:creationId xmlns:a16="http://schemas.microsoft.com/office/drawing/2014/main" id="{D510F2F4-D48B-A634-0F4A-CD496408A925}"/>
              </a:ext>
            </a:extLst>
          </p:cNvPr>
          <p:cNvSpPr txBox="1"/>
          <p:nvPr/>
        </p:nvSpPr>
        <p:spPr>
          <a:xfrm>
            <a:off x="331960" y="255973"/>
            <a:ext cx="20028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Modular Map</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ounded Rectangle 5">
            <a:extLst>
              <a:ext uri="{FF2B5EF4-FFF2-40B4-BE49-F238E27FC236}">
                <a16:creationId xmlns:a16="http://schemas.microsoft.com/office/drawing/2014/main" id="{CDE81659-2FA0-9C64-3D71-54D1BE57D0BB}"/>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8" name="Rounded Rectangle 7">
            <a:extLst>
              <a:ext uri="{FF2B5EF4-FFF2-40B4-BE49-F238E27FC236}">
                <a16:creationId xmlns:a16="http://schemas.microsoft.com/office/drawing/2014/main" id="{CA815590-18F5-9CF3-BB2A-6C444330931D}"/>
              </a:ext>
            </a:extLst>
          </p:cNvPr>
          <p:cNvSpPr/>
          <p:nvPr/>
        </p:nvSpPr>
        <p:spPr>
          <a:xfrm>
            <a:off x="418934" y="745588"/>
            <a:ext cx="2905180" cy="552612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pic>
        <p:nvPicPr>
          <p:cNvPr id="9" name="Picture 8" descr="A hand drawing a light&#10;&#10;AI-generated content may be incorrect.">
            <a:extLst>
              <a:ext uri="{FF2B5EF4-FFF2-40B4-BE49-F238E27FC236}">
                <a16:creationId xmlns:a16="http://schemas.microsoft.com/office/drawing/2014/main" id="{B1A5063E-5785-91AB-87FC-537CB7B88E3C}"/>
              </a:ext>
            </a:extLst>
          </p:cNvPr>
          <p:cNvPicPr>
            <a:picLocks noChangeAspect="1"/>
          </p:cNvPicPr>
          <p:nvPr/>
        </p:nvPicPr>
        <p:blipFill>
          <a:blip r:embed="rId2"/>
          <a:srcRect l="4699" t="16425" r="2417" b="10135"/>
          <a:stretch>
            <a:fillRect/>
          </a:stretch>
        </p:blipFill>
        <p:spPr>
          <a:xfrm>
            <a:off x="3763327" y="1787926"/>
            <a:ext cx="2157429" cy="1644188"/>
          </a:xfrm>
          <a:prstGeom prst="rect">
            <a:avLst/>
          </a:prstGeom>
        </p:spPr>
      </p:pic>
      <p:pic>
        <p:nvPicPr>
          <p:cNvPr id="10" name="Picture 9" descr="A black and white illustration of a mountain and cotton&#10;&#10;AI-generated content may be incorrect.">
            <a:extLst>
              <a:ext uri="{FF2B5EF4-FFF2-40B4-BE49-F238E27FC236}">
                <a16:creationId xmlns:a16="http://schemas.microsoft.com/office/drawing/2014/main" id="{0EBB6102-E755-3714-6F87-F36089BE9916}"/>
              </a:ext>
            </a:extLst>
          </p:cNvPr>
          <p:cNvPicPr>
            <a:picLocks noChangeAspect="1"/>
          </p:cNvPicPr>
          <p:nvPr/>
        </p:nvPicPr>
        <p:blipFill>
          <a:blip r:embed="rId3"/>
          <a:srcRect l="4158" t="16293" r="2762" b="15040"/>
          <a:stretch>
            <a:fillRect/>
          </a:stretch>
        </p:blipFill>
        <p:spPr>
          <a:xfrm>
            <a:off x="5730971" y="1129720"/>
            <a:ext cx="2157429" cy="1534089"/>
          </a:xfrm>
          <a:prstGeom prst="rect">
            <a:avLst/>
          </a:prstGeom>
        </p:spPr>
      </p:pic>
      <p:pic>
        <p:nvPicPr>
          <p:cNvPr id="11" name="Picture 10" descr="A drawing of a table with a chair and a spool of yarn&#10;&#10;AI-generated content may be incorrect.">
            <a:extLst>
              <a:ext uri="{FF2B5EF4-FFF2-40B4-BE49-F238E27FC236}">
                <a16:creationId xmlns:a16="http://schemas.microsoft.com/office/drawing/2014/main" id="{FA845819-4D7D-001B-5FEF-9DF5FC43D2B8}"/>
              </a:ext>
            </a:extLst>
          </p:cNvPr>
          <p:cNvPicPr>
            <a:picLocks noChangeAspect="1"/>
          </p:cNvPicPr>
          <p:nvPr/>
        </p:nvPicPr>
        <p:blipFill>
          <a:blip r:embed="rId4"/>
          <a:srcRect l="5446" t="21138" r="5822" b="19217"/>
          <a:stretch>
            <a:fillRect/>
          </a:stretch>
        </p:blipFill>
        <p:spPr>
          <a:xfrm>
            <a:off x="7665491" y="1116534"/>
            <a:ext cx="2024737" cy="1311853"/>
          </a:xfrm>
          <a:prstGeom prst="rect">
            <a:avLst/>
          </a:prstGeom>
        </p:spPr>
      </p:pic>
      <p:pic>
        <p:nvPicPr>
          <p:cNvPr id="12" name="Picture 11" descr="A lighthouse with a sign on it&#10;&#10;AI-generated content may be incorrect.">
            <a:extLst>
              <a:ext uri="{FF2B5EF4-FFF2-40B4-BE49-F238E27FC236}">
                <a16:creationId xmlns:a16="http://schemas.microsoft.com/office/drawing/2014/main" id="{7662FDF6-BA03-B968-7F56-73049A413D7F}"/>
              </a:ext>
            </a:extLst>
          </p:cNvPr>
          <p:cNvPicPr>
            <a:picLocks noChangeAspect="1"/>
          </p:cNvPicPr>
          <p:nvPr/>
        </p:nvPicPr>
        <p:blipFill>
          <a:blip r:embed="rId5"/>
          <a:srcRect l="7056" t="8107" r="8076" b="8691"/>
          <a:stretch>
            <a:fillRect/>
          </a:stretch>
        </p:blipFill>
        <p:spPr>
          <a:xfrm>
            <a:off x="9823770" y="972567"/>
            <a:ext cx="1400243" cy="1323190"/>
          </a:xfrm>
          <a:prstGeom prst="rect">
            <a:avLst/>
          </a:prstGeom>
        </p:spPr>
      </p:pic>
      <p:pic>
        <p:nvPicPr>
          <p:cNvPr id="13" name="Picture 12" descr="A drawing of a pile of clothes&#10;&#10;AI-generated content may be incorrect.">
            <a:extLst>
              <a:ext uri="{FF2B5EF4-FFF2-40B4-BE49-F238E27FC236}">
                <a16:creationId xmlns:a16="http://schemas.microsoft.com/office/drawing/2014/main" id="{4DA4A2CD-424B-9BAA-2810-52CD05BDDC0A}"/>
              </a:ext>
            </a:extLst>
          </p:cNvPr>
          <p:cNvPicPr>
            <a:picLocks noChangeAspect="1"/>
          </p:cNvPicPr>
          <p:nvPr/>
        </p:nvPicPr>
        <p:blipFill>
          <a:blip r:embed="rId6"/>
          <a:srcRect t="21473" b="26903"/>
          <a:stretch>
            <a:fillRect/>
          </a:stretch>
        </p:blipFill>
        <p:spPr>
          <a:xfrm>
            <a:off x="6664888" y="2519351"/>
            <a:ext cx="2636325" cy="1311853"/>
          </a:xfrm>
          <a:prstGeom prst="rect">
            <a:avLst/>
          </a:prstGeom>
        </p:spPr>
      </p:pic>
      <p:pic>
        <p:nvPicPr>
          <p:cNvPr id="14" name="Picture 13">
            <a:extLst>
              <a:ext uri="{FF2B5EF4-FFF2-40B4-BE49-F238E27FC236}">
                <a16:creationId xmlns:a16="http://schemas.microsoft.com/office/drawing/2014/main" id="{3F9B894E-1C9D-E9BD-8A09-4A799BE53165}"/>
              </a:ext>
            </a:extLst>
          </p:cNvPr>
          <p:cNvPicPr>
            <a:picLocks noChangeAspect="1"/>
          </p:cNvPicPr>
          <p:nvPr/>
        </p:nvPicPr>
        <p:blipFill>
          <a:blip r:embed="rId7"/>
          <a:srcRect l="1581" t="10780" r="3245" b="11866"/>
          <a:stretch>
            <a:fillRect/>
          </a:stretch>
        </p:blipFill>
        <p:spPr>
          <a:xfrm>
            <a:off x="9355772" y="2295757"/>
            <a:ext cx="2268326" cy="1777047"/>
          </a:xfrm>
          <a:prstGeom prst="rect">
            <a:avLst/>
          </a:prstGeom>
        </p:spPr>
      </p:pic>
      <p:pic>
        <p:nvPicPr>
          <p:cNvPr id="15" name="Picture 14" descr="A graphic of a distribution&#10;&#10;AI-generated content may be incorrect.">
            <a:extLst>
              <a:ext uri="{FF2B5EF4-FFF2-40B4-BE49-F238E27FC236}">
                <a16:creationId xmlns:a16="http://schemas.microsoft.com/office/drawing/2014/main" id="{49F7E0C2-94BD-CCCF-83E0-75950059D5B7}"/>
              </a:ext>
            </a:extLst>
          </p:cNvPr>
          <p:cNvPicPr>
            <a:picLocks noChangeAspect="1"/>
          </p:cNvPicPr>
          <p:nvPr/>
        </p:nvPicPr>
        <p:blipFill>
          <a:blip r:embed="rId8"/>
          <a:srcRect l="7346" t="8010" r="5734" b="9845"/>
          <a:stretch>
            <a:fillRect/>
          </a:stretch>
        </p:blipFill>
        <p:spPr>
          <a:xfrm>
            <a:off x="4453947" y="3053447"/>
            <a:ext cx="2514155" cy="1417215"/>
          </a:xfrm>
          <a:prstGeom prst="rect">
            <a:avLst/>
          </a:prstGeom>
        </p:spPr>
      </p:pic>
      <p:pic>
        <p:nvPicPr>
          <p:cNvPr id="16" name="Picture 15" descr="A map of the united states with a phone and a key&#10;&#10;AI-generated content may be incorrect.">
            <a:extLst>
              <a:ext uri="{FF2B5EF4-FFF2-40B4-BE49-F238E27FC236}">
                <a16:creationId xmlns:a16="http://schemas.microsoft.com/office/drawing/2014/main" id="{690FDB7D-85EF-C7BF-1C59-B6229CAB7B71}"/>
              </a:ext>
            </a:extLst>
          </p:cNvPr>
          <p:cNvPicPr>
            <a:picLocks noChangeAspect="1"/>
          </p:cNvPicPr>
          <p:nvPr/>
        </p:nvPicPr>
        <p:blipFill>
          <a:blip r:embed="rId9"/>
          <a:srcRect l="3054" t="7779" b="5668"/>
          <a:stretch>
            <a:fillRect/>
          </a:stretch>
        </p:blipFill>
        <p:spPr>
          <a:xfrm>
            <a:off x="6909029" y="3701112"/>
            <a:ext cx="3074406" cy="1637213"/>
          </a:xfrm>
          <a:prstGeom prst="rect">
            <a:avLst/>
          </a:prstGeom>
        </p:spPr>
      </p:pic>
      <p:pic>
        <p:nvPicPr>
          <p:cNvPr id="17" name="Picture 16" descr="A lighthouse with a sign on top&#10;&#10;AI-generated content may be incorrect.">
            <a:extLst>
              <a:ext uri="{FF2B5EF4-FFF2-40B4-BE49-F238E27FC236}">
                <a16:creationId xmlns:a16="http://schemas.microsoft.com/office/drawing/2014/main" id="{F026F66B-6B12-2883-AF8F-07376247013F}"/>
              </a:ext>
            </a:extLst>
          </p:cNvPr>
          <p:cNvPicPr>
            <a:picLocks noChangeAspect="1"/>
          </p:cNvPicPr>
          <p:nvPr/>
        </p:nvPicPr>
        <p:blipFill>
          <a:blip r:embed="rId10"/>
          <a:srcRect l="17685" t="3639" r="18222" b="1967"/>
          <a:stretch>
            <a:fillRect/>
          </a:stretch>
        </p:blipFill>
        <p:spPr>
          <a:xfrm>
            <a:off x="4235660" y="4125961"/>
            <a:ext cx="1237124" cy="1756165"/>
          </a:xfrm>
          <a:prstGeom prst="rect">
            <a:avLst/>
          </a:prstGeom>
        </p:spPr>
      </p:pic>
      <p:grpSp>
        <p:nvGrpSpPr>
          <p:cNvPr id="18" name="Group 17">
            <a:extLst>
              <a:ext uri="{FF2B5EF4-FFF2-40B4-BE49-F238E27FC236}">
                <a16:creationId xmlns:a16="http://schemas.microsoft.com/office/drawing/2014/main" id="{272E0E3C-0248-CDE7-A6EF-51471E67936D}"/>
              </a:ext>
            </a:extLst>
          </p:cNvPr>
          <p:cNvGrpSpPr/>
          <p:nvPr/>
        </p:nvGrpSpPr>
        <p:grpSpPr>
          <a:xfrm>
            <a:off x="542298" y="1302542"/>
            <a:ext cx="2624499" cy="518209"/>
            <a:chOff x="320294" y="4501752"/>
            <a:chExt cx="3391243" cy="669603"/>
          </a:xfrm>
        </p:grpSpPr>
        <p:pic>
          <p:nvPicPr>
            <p:cNvPr id="19" name="Picture 18" descr="A white and black logo&#10;&#10;AI-generated content may be incorrect.">
              <a:extLst>
                <a:ext uri="{FF2B5EF4-FFF2-40B4-BE49-F238E27FC236}">
                  <a16:creationId xmlns:a16="http://schemas.microsoft.com/office/drawing/2014/main" id="{F462E71F-173C-9804-C292-89E34892EAED}"/>
                </a:ext>
              </a:extLst>
            </p:cNvPr>
            <p:cNvPicPr>
              <a:picLocks noChangeAspect="1"/>
            </p:cNvPicPr>
            <p:nvPr/>
          </p:nvPicPr>
          <p:blipFill>
            <a:blip r:embed="rId11"/>
            <a:srcRect l="9620" t="14182" r="11027" b="14229"/>
            <a:stretch>
              <a:fillRect/>
            </a:stretch>
          </p:blipFill>
          <p:spPr>
            <a:xfrm>
              <a:off x="320294" y="4523388"/>
              <a:ext cx="655764" cy="570443"/>
            </a:xfrm>
            <a:prstGeom prst="rect">
              <a:avLst/>
            </a:prstGeom>
          </p:spPr>
        </p:pic>
        <p:pic>
          <p:nvPicPr>
            <p:cNvPr id="20" name="Picture 19" descr="A white and black logo&#10;&#10;AI-generated content may be incorrect.">
              <a:extLst>
                <a:ext uri="{FF2B5EF4-FFF2-40B4-BE49-F238E27FC236}">
                  <a16:creationId xmlns:a16="http://schemas.microsoft.com/office/drawing/2014/main" id="{99A0DF7B-425A-5639-A3F2-6A1ADC0F74DD}"/>
                </a:ext>
              </a:extLst>
            </p:cNvPr>
            <p:cNvPicPr>
              <a:picLocks noChangeAspect="1"/>
            </p:cNvPicPr>
            <p:nvPr/>
          </p:nvPicPr>
          <p:blipFill>
            <a:blip r:embed="rId12"/>
            <a:srcRect l="11794" t="3331" r="8883" b="3331"/>
            <a:stretch>
              <a:fillRect/>
            </a:stretch>
          </p:blipFill>
          <p:spPr>
            <a:xfrm>
              <a:off x="1001858" y="4501752"/>
              <a:ext cx="590175" cy="669603"/>
            </a:xfrm>
            <a:prstGeom prst="rect">
              <a:avLst/>
            </a:prstGeom>
          </p:spPr>
        </p:pic>
        <p:pic>
          <p:nvPicPr>
            <p:cNvPr id="21" name="Picture 20" descr="A white and black logo&#10;&#10;AI-generated content may be incorrect.">
              <a:extLst>
                <a:ext uri="{FF2B5EF4-FFF2-40B4-BE49-F238E27FC236}">
                  <a16:creationId xmlns:a16="http://schemas.microsoft.com/office/drawing/2014/main" id="{0EF0FEFE-0DDA-C9DE-277B-16BA4961405C}"/>
                </a:ext>
              </a:extLst>
            </p:cNvPr>
            <p:cNvPicPr>
              <a:picLocks noChangeAspect="1"/>
            </p:cNvPicPr>
            <p:nvPr/>
          </p:nvPicPr>
          <p:blipFill>
            <a:blip r:embed="rId13"/>
            <a:srcRect l="8064" t="14182" r="3585" b="16280"/>
            <a:stretch>
              <a:fillRect/>
            </a:stretch>
          </p:blipFill>
          <p:spPr>
            <a:xfrm>
              <a:off x="2355983" y="4558268"/>
              <a:ext cx="658450" cy="499712"/>
            </a:xfrm>
            <a:prstGeom prst="rect">
              <a:avLst/>
            </a:prstGeom>
          </p:spPr>
        </p:pic>
        <p:pic>
          <p:nvPicPr>
            <p:cNvPr id="22" name="Picture 21" descr="A white lips with black background&#10;&#10;AI-generated content may be incorrect.">
              <a:extLst>
                <a:ext uri="{FF2B5EF4-FFF2-40B4-BE49-F238E27FC236}">
                  <a16:creationId xmlns:a16="http://schemas.microsoft.com/office/drawing/2014/main" id="{16705AE3-AAEB-B124-9ADB-F4F19A388CB6}"/>
                </a:ext>
              </a:extLst>
            </p:cNvPr>
            <p:cNvPicPr>
              <a:picLocks noChangeAspect="1"/>
            </p:cNvPicPr>
            <p:nvPr/>
          </p:nvPicPr>
          <p:blipFill>
            <a:blip r:embed="rId14"/>
            <a:srcRect l="5152" t="14182" r="3727" b="16280"/>
            <a:stretch>
              <a:fillRect/>
            </a:stretch>
          </p:blipFill>
          <p:spPr>
            <a:xfrm>
              <a:off x="1485967" y="4529668"/>
              <a:ext cx="775221" cy="570443"/>
            </a:xfrm>
            <a:prstGeom prst="rect">
              <a:avLst/>
            </a:prstGeom>
          </p:spPr>
        </p:pic>
        <p:pic>
          <p:nvPicPr>
            <p:cNvPr id="23" name="Picture 22" descr="A white lips with black text&#10;&#10;AI-generated content may be incorrect.">
              <a:extLst>
                <a:ext uri="{FF2B5EF4-FFF2-40B4-BE49-F238E27FC236}">
                  <a16:creationId xmlns:a16="http://schemas.microsoft.com/office/drawing/2014/main" id="{A9869528-A9AA-D4AA-1935-1B03B83D60C6}"/>
                </a:ext>
              </a:extLst>
            </p:cNvPr>
            <p:cNvPicPr>
              <a:picLocks noChangeAspect="1"/>
            </p:cNvPicPr>
            <p:nvPr/>
          </p:nvPicPr>
          <p:blipFill>
            <a:blip r:embed="rId15"/>
            <a:srcRect l="6904" t="14181" r="4913" b="8957"/>
            <a:stretch>
              <a:fillRect/>
            </a:stretch>
          </p:blipFill>
          <p:spPr>
            <a:xfrm>
              <a:off x="3024436" y="4529668"/>
              <a:ext cx="687101" cy="577471"/>
            </a:xfrm>
            <a:prstGeom prst="rect">
              <a:avLst/>
            </a:prstGeom>
          </p:spPr>
        </p:pic>
      </p:grpSp>
      <p:sp>
        <p:nvSpPr>
          <p:cNvPr id="24" name="Rounded Rectangle 23">
            <a:extLst>
              <a:ext uri="{FF2B5EF4-FFF2-40B4-BE49-F238E27FC236}">
                <a16:creationId xmlns:a16="http://schemas.microsoft.com/office/drawing/2014/main" id="{4983E669-35D3-9BA1-2212-EDD2130B2B5D}"/>
              </a:ext>
            </a:extLst>
          </p:cNvPr>
          <p:cNvSpPr/>
          <p:nvPr/>
        </p:nvSpPr>
        <p:spPr>
          <a:xfrm>
            <a:off x="3434266" y="745588"/>
            <a:ext cx="8415654" cy="5526120"/>
          </a:xfrm>
          <a:prstGeom prst="roundRect">
            <a:avLst>
              <a:gd name="adj" fmla="val 0"/>
            </a:avLst>
          </a:prstGeom>
          <a:noFill/>
          <a:ln w="31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26" name="TextBox 25">
            <a:extLst>
              <a:ext uri="{FF2B5EF4-FFF2-40B4-BE49-F238E27FC236}">
                <a16:creationId xmlns:a16="http://schemas.microsoft.com/office/drawing/2014/main" id="{CAD6EC78-FAEB-8416-B9AD-5F7D470CD6EE}"/>
              </a:ext>
            </a:extLst>
          </p:cNvPr>
          <p:cNvSpPr txBox="1"/>
          <p:nvPr/>
        </p:nvSpPr>
        <p:spPr>
          <a:xfrm>
            <a:off x="606754" y="1016978"/>
            <a:ext cx="22958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Helvetica Neue"/>
                <a:ea typeface="+mn-ea"/>
                <a:cs typeface="+mn-cs"/>
              </a:rPr>
              <a:t>Forces</a:t>
            </a:r>
            <a:endParaRPr kumimoji="0" lang="en-GB" sz="1200" b="0" i="0" u="none" strike="noStrike" kern="1200" cap="none" spc="0" normalizeH="0" baseline="0" noProof="0" dirty="0">
              <a:ln>
                <a:noFill/>
              </a:ln>
              <a:solidFill>
                <a:prstClr val="black"/>
              </a:solidFill>
              <a:effectLst/>
              <a:uLnTx/>
              <a:uFillTx/>
              <a:latin typeface="Helvetica Neue"/>
              <a:ea typeface="+mn-ea"/>
              <a:cs typeface="+mn-cs"/>
            </a:endParaRPr>
          </a:p>
        </p:txBody>
      </p:sp>
      <p:sp>
        <p:nvSpPr>
          <p:cNvPr id="27" name="TextBox 26">
            <a:extLst>
              <a:ext uri="{FF2B5EF4-FFF2-40B4-BE49-F238E27FC236}">
                <a16:creationId xmlns:a16="http://schemas.microsoft.com/office/drawing/2014/main" id="{73AB5DFF-8B35-3DDF-9C94-4FAC1AF9A029}"/>
              </a:ext>
            </a:extLst>
          </p:cNvPr>
          <p:cNvSpPr txBox="1"/>
          <p:nvPr/>
        </p:nvSpPr>
        <p:spPr>
          <a:xfrm>
            <a:off x="606754" y="1906470"/>
            <a:ext cx="22958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Helvetica Neue"/>
                <a:ea typeface="+mn-ea"/>
                <a:cs typeface="+mn-cs"/>
              </a:rPr>
              <a:t>Actors</a:t>
            </a:r>
            <a:endParaRPr kumimoji="0" lang="en-GB" sz="1200" b="0" i="0" u="none" strike="noStrike" kern="1200" cap="none" spc="0" normalizeH="0" baseline="0" noProof="0" dirty="0">
              <a:ln>
                <a:noFill/>
              </a:ln>
              <a:solidFill>
                <a:prstClr val="black"/>
              </a:solidFill>
              <a:effectLst/>
              <a:uLnTx/>
              <a:uFillTx/>
              <a:latin typeface="Helvetica Neue"/>
              <a:ea typeface="+mn-ea"/>
              <a:cs typeface="+mn-cs"/>
            </a:endParaRPr>
          </a:p>
        </p:txBody>
      </p:sp>
      <p:grpSp>
        <p:nvGrpSpPr>
          <p:cNvPr id="28" name="Group 27">
            <a:extLst>
              <a:ext uri="{FF2B5EF4-FFF2-40B4-BE49-F238E27FC236}">
                <a16:creationId xmlns:a16="http://schemas.microsoft.com/office/drawing/2014/main" id="{83D123A6-122A-2CA1-794A-F0635EDFF56D}"/>
              </a:ext>
            </a:extLst>
          </p:cNvPr>
          <p:cNvGrpSpPr/>
          <p:nvPr/>
        </p:nvGrpSpPr>
        <p:grpSpPr>
          <a:xfrm>
            <a:off x="595008" y="1989782"/>
            <a:ext cx="2760192" cy="3531776"/>
            <a:chOff x="6406628" y="1040527"/>
            <a:chExt cx="3948982" cy="5052880"/>
          </a:xfrm>
        </p:grpSpPr>
        <p:grpSp>
          <p:nvGrpSpPr>
            <p:cNvPr id="29" name="Group 28">
              <a:extLst>
                <a:ext uri="{FF2B5EF4-FFF2-40B4-BE49-F238E27FC236}">
                  <a16:creationId xmlns:a16="http://schemas.microsoft.com/office/drawing/2014/main" id="{FB9F80BE-9479-ECC2-B181-D323AAB55885}"/>
                </a:ext>
              </a:extLst>
            </p:cNvPr>
            <p:cNvGrpSpPr/>
            <p:nvPr/>
          </p:nvGrpSpPr>
          <p:grpSpPr>
            <a:xfrm>
              <a:off x="6406628" y="3162479"/>
              <a:ext cx="3948982" cy="2930928"/>
              <a:chOff x="6406628" y="3162479"/>
              <a:chExt cx="3948982" cy="2930928"/>
            </a:xfrm>
          </p:grpSpPr>
          <p:pic>
            <p:nvPicPr>
              <p:cNvPr id="47" name="Picture 46" descr="A white sign with black text and black text&#10;&#10;AI-generated content may be incorrect.">
                <a:extLst>
                  <a:ext uri="{FF2B5EF4-FFF2-40B4-BE49-F238E27FC236}">
                    <a16:creationId xmlns:a16="http://schemas.microsoft.com/office/drawing/2014/main" id="{9F154928-65A2-F0AB-B748-D92B2A84E674}"/>
                  </a:ext>
                </a:extLst>
              </p:cNvPr>
              <p:cNvPicPr>
                <a:picLocks noChangeAspect="1"/>
              </p:cNvPicPr>
              <p:nvPr/>
            </p:nvPicPr>
            <p:blipFill>
              <a:blip r:embed="rId16"/>
              <a:stretch>
                <a:fillRect/>
              </a:stretch>
            </p:blipFill>
            <p:spPr>
              <a:xfrm>
                <a:off x="8534674" y="3172416"/>
                <a:ext cx="946539" cy="946539"/>
              </a:xfrm>
              <a:prstGeom prst="rect">
                <a:avLst/>
              </a:prstGeom>
            </p:spPr>
          </p:pic>
          <p:pic>
            <p:nvPicPr>
              <p:cNvPr id="48" name="Picture 47" descr="A sign with a building on it&#10;&#10;AI-generated content may be incorrect.">
                <a:extLst>
                  <a:ext uri="{FF2B5EF4-FFF2-40B4-BE49-F238E27FC236}">
                    <a16:creationId xmlns:a16="http://schemas.microsoft.com/office/drawing/2014/main" id="{561842A6-587F-45BB-365B-5BEBEFF6D9BD}"/>
                  </a:ext>
                </a:extLst>
              </p:cNvPr>
              <p:cNvPicPr>
                <a:picLocks noChangeAspect="1"/>
              </p:cNvPicPr>
              <p:nvPr/>
            </p:nvPicPr>
            <p:blipFill>
              <a:blip r:embed="rId17"/>
              <a:stretch>
                <a:fillRect/>
              </a:stretch>
            </p:blipFill>
            <p:spPr>
              <a:xfrm>
                <a:off x="7856373" y="3178807"/>
                <a:ext cx="946539" cy="946539"/>
              </a:xfrm>
              <a:prstGeom prst="rect">
                <a:avLst/>
              </a:prstGeom>
            </p:spPr>
          </p:pic>
          <p:pic>
            <p:nvPicPr>
              <p:cNvPr id="49" name="Picture 48" descr="A computer screen with a black background&#10;&#10;AI-generated content may be incorrect.">
                <a:extLst>
                  <a:ext uri="{FF2B5EF4-FFF2-40B4-BE49-F238E27FC236}">
                    <a16:creationId xmlns:a16="http://schemas.microsoft.com/office/drawing/2014/main" id="{719A0898-7C18-187A-BEFD-53681013BB61}"/>
                  </a:ext>
                </a:extLst>
              </p:cNvPr>
              <p:cNvPicPr>
                <a:picLocks noChangeAspect="1"/>
              </p:cNvPicPr>
              <p:nvPr/>
            </p:nvPicPr>
            <p:blipFill>
              <a:blip r:embed="rId18"/>
              <a:stretch>
                <a:fillRect/>
              </a:stretch>
            </p:blipFill>
            <p:spPr>
              <a:xfrm>
                <a:off x="7156644" y="3178962"/>
                <a:ext cx="946539" cy="946539"/>
              </a:xfrm>
              <a:prstGeom prst="rect">
                <a:avLst/>
              </a:prstGeom>
            </p:spPr>
          </p:pic>
          <p:pic>
            <p:nvPicPr>
              <p:cNvPr id="50" name="Picture 49" descr="A close-up of a paper&#10;&#10;AI-generated content may be incorrect.">
                <a:extLst>
                  <a:ext uri="{FF2B5EF4-FFF2-40B4-BE49-F238E27FC236}">
                    <a16:creationId xmlns:a16="http://schemas.microsoft.com/office/drawing/2014/main" id="{A5CAF0F3-3353-A87D-A4BB-0BAA3A650D11}"/>
                  </a:ext>
                </a:extLst>
              </p:cNvPr>
              <p:cNvPicPr>
                <a:picLocks noChangeAspect="1"/>
              </p:cNvPicPr>
              <p:nvPr/>
            </p:nvPicPr>
            <p:blipFill>
              <a:blip r:embed="rId19"/>
              <a:stretch>
                <a:fillRect/>
              </a:stretch>
            </p:blipFill>
            <p:spPr>
              <a:xfrm>
                <a:off x="6419460" y="3185247"/>
                <a:ext cx="946539" cy="946539"/>
              </a:xfrm>
              <a:prstGeom prst="rect">
                <a:avLst/>
              </a:prstGeom>
            </p:spPr>
          </p:pic>
          <p:grpSp>
            <p:nvGrpSpPr>
              <p:cNvPr id="51" name="Group 50">
                <a:extLst>
                  <a:ext uri="{FF2B5EF4-FFF2-40B4-BE49-F238E27FC236}">
                    <a16:creationId xmlns:a16="http://schemas.microsoft.com/office/drawing/2014/main" id="{686F08A8-C8AB-87D6-7500-172E5A31FD2A}"/>
                  </a:ext>
                </a:extLst>
              </p:cNvPr>
              <p:cNvGrpSpPr/>
              <p:nvPr/>
            </p:nvGrpSpPr>
            <p:grpSpPr>
              <a:xfrm>
                <a:off x="6406628" y="3665386"/>
                <a:ext cx="3861722" cy="2428021"/>
                <a:chOff x="6406628" y="3665386"/>
                <a:chExt cx="3861722" cy="2428021"/>
              </a:xfrm>
            </p:grpSpPr>
            <p:pic>
              <p:nvPicPr>
                <p:cNvPr id="53" name="Picture 52" descr="A white rectangular sign with a pencil on it&#10;&#10;AI-generated content may be incorrect.">
                  <a:extLst>
                    <a:ext uri="{FF2B5EF4-FFF2-40B4-BE49-F238E27FC236}">
                      <a16:creationId xmlns:a16="http://schemas.microsoft.com/office/drawing/2014/main" id="{B7DA992A-6448-4A60-F62B-5EE60A854B11}"/>
                    </a:ext>
                  </a:extLst>
                </p:cNvPr>
                <p:cNvPicPr>
                  <a:picLocks noChangeAspect="1"/>
                </p:cNvPicPr>
                <p:nvPr/>
              </p:nvPicPr>
              <p:blipFill>
                <a:blip r:embed="rId20"/>
                <a:stretch>
                  <a:fillRect/>
                </a:stretch>
              </p:blipFill>
              <p:spPr>
                <a:xfrm>
                  <a:off x="9271889" y="3665386"/>
                  <a:ext cx="946539" cy="946539"/>
                </a:xfrm>
                <a:prstGeom prst="rect">
                  <a:avLst/>
                </a:prstGeom>
              </p:spPr>
            </p:pic>
            <p:pic>
              <p:nvPicPr>
                <p:cNvPr id="54" name="Picture 53" descr="A white sign with black text&#10;&#10;AI-generated content may be incorrect.">
                  <a:extLst>
                    <a:ext uri="{FF2B5EF4-FFF2-40B4-BE49-F238E27FC236}">
                      <a16:creationId xmlns:a16="http://schemas.microsoft.com/office/drawing/2014/main" id="{EE2714EC-8D5B-99A3-8677-F4446A2BE1B8}"/>
                    </a:ext>
                  </a:extLst>
                </p:cNvPr>
                <p:cNvPicPr>
                  <a:picLocks noChangeAspect="1"/>
                </p:cNvPicPr>
                <p:nvPr/>
              </p:nvPicPr>
              <p:blipFill>
                <a:blip r:embed="rId21"/>
                <a:stretch>
                  <a:fillRect/>
                </a:stretch>
              </p:blipFill>
              <p:spPr>
                <a:xfrm>
                  <a:off x="8545950" y="3694097"/>
                  <a:ext cx="946539" cy="946539"/>
                </a:xfrm>
                <a:prstGeom prst="rect">
                  <a:avLst/>
                </a:prstGeom>
              </p:spPr>
            </p:pic>
            <p:pic>
              <p:nvPicPr>
                <p:cNvPr id="55" name="Picture 54" descr="A magnifying glass over a sign&#10;&#10;AI-generated content may be incorrect.">
                  <a:extLst>
                    <a:ext uri="{FF2B5EF4-FFF2-40B4-BE49-F238E27FC236}">
                      <a16:creationId xmlns:a16="http://schemas.microsoft.com/office/drawing/2014/main" id="{A2E8757B-C4BE-9A11-08CA-03B62072697F}"/>
                    </a:ext>
                  </a:extLst>
                </p:cNvPr>
                <p:cNvPicPr>
                  <a:picLocks noChangeAspect="1"/>
                </p:cNvPicPr>
                <p:nvPr/>
              </p:nvPicPr>
              <p:blipFill>
                <a:blip r:embed="rId22"/>
                <a:stretch>
                  <a:fillRect/>
                </a:stretch>
              </p:blipFill>
              <p:spPr>
                <a:xfrm>
                  <a:off x="7836156" y="3680942"/>
                  <a:ext cx="946539" cy="946539"/>
                </a:xfrm>
                <a:prstGeom prst="rect">
                  <a:avLst/>
                </a:prstGeom>
              </p:spPr>
            </p:pic>
            <p:pic>
              <p:nvPicPr>
                <p:cNvPr id="56" name="Picture 55" descr="A white sign with black text&#10;&#10;AI-generated content may be incorrect.">
                  <a:extLst>
                    <a:ext uri="{FF2B5EF4-FFF2-40B4-BE49-F238E27FC236}">
                      <a16:creationId xmlns:a16="http://schemas.microsoft.com/office/drawing/2014/main" id="{63783EB7-E8FA-1884-DA9B-1E7814BAB133}"/>
                    </a:ext>
                  </a:extLst>
                </p:cNvPr>
                <p:cNvPicPr>
                  <a:picLocks noChangeAspect="1"/>
                </p:cNvPicPr>
                <p:nvPr/>
              </p:nvPicPr>
              <p:blipFill>
                <a:blip r:embed="rId23"/>
                <a:stretch>
                  <a:fillRect/>
                </a:stretch>
              </p:blipFill>
              <p:spPr>
                <a:xfrm>
                  <a:off x="7134178" y="3665387"/>
                  <a:ext cx="946539" cy="946539"/>
                </a:xfrm>
                <a:prstGeom prst="rect">
                  <a:avLst/>
                </a:prstGeom>
              </p:spPr>
            </p:pic>
            <p:pic>
              <p:nvPicPr>
                <p:cNvPr id="57" name="Picture 56" descr="A white sign with black text&#10;&#10;AI-generated content may be incorrect.">
                  <a:extLst>
                    <a:ext uri="{FF2B5EF4-FFF2-40B4-BE49-F238E27FC236}">
                      <a16:creationId xmlns:a16="http://schemas.microsoft.com/office/drawing/2014/main" id="{1BF5DF7A-34B4-A09D-4AFB-4DC5D313C321}"/>
                    </a:ext>
                  </a:extLst>
                </p:cNvPr>
                <p:cNvPicPr>
                  <a:picLocks noChangeAspect="1"/>
                </p:cNvPicPr>
                <p:nvPr/>
              </p:nvPicPr>
              <p:blipFill>
                <a:blip r:embed="rId24"/>
                <a:stretch>
                  <a:fillRect/>
                </a:stretch>
              </p:blipFill>
              <p:spPr>
                <a:xfrm>
                  <a:off x="6406628" y="3672753"/>
                  <a:ext cx="946539" cy="946539"/>
                </a:xfrm>
                <a:prstGeom prst="rect">
                  <a:avLst/>
                </a:prstGeom>
              </p:spPr>
            </p:pic>
            <p:pic>
              <p:nvPicPr>
                <p:cNvPr id="58" name="Picture 57" descr="A white sign with a megaphone and black text&#10;&#10;AI-generated content may be incorrect.">
                  <a:extLst>
                    <a:ext uri="{FF2B5EF4-FFF2-40B4-BE49-F238E27FC236}">
                      <a16:creationId xmlns:a16="http://schemas.microsoft.com/office/drawing/2014/main" id="{07E7CF52-F9AE-4973-372D-E0439565E5D4}"/>
                    </a:ext>
                  </a:extLst>
                </p:cNvPr>
                <p:cNvPicPr>
                  <a:picLocks noChangeAspect="1"/>
                </p:cNvPicPr>
                <p:nvPr/>
              </p:nvPicPr>
              <p:blipFill>
                <a:blip r:embed="rId25"/>
                <a:stretch>
                  <a:fillRect/>
                </a:stretch>
              </p:blipFill>
              <p:spPr>
                <a:xfrm>
                  <a:off x="8557226" y="4146023"/>
                  <a:ext cx="946539" cy="946539"/>
                </a:xfrm>
                <a:prstGeom prst="rect">
                  <a:avLst/>
                </a:prstGeom>
              </p:spPr>
            </p:pic>
            <p:pic>
              <p:nvPicPr>
                <p:cNvPr id="59" name="Picture 58" descr="A sign with a hammer and a gavel&#10;&#10;AI-generated content may be incorrect.">
                  <a:extLst>
                    <a:ext uri="{FF2B5EF4-FFF2-40B4-BE49-F238E27FC236}">
                      <a16:creationId xmlns:a16="http://schemas.microsoft.com/office/drawing/2014/main" id="{CDDBC3C6-0A0B-E0E5-58AC-2566EE947445}"/>
                    </a:ext>
                  </a:extLst>
                </p:cNvPr>
                <p:cNvPicPr>
                  <a:picLocks noChangeAspect="1"/>
                </p:cNvPicPr>
                <p:nvPr/>
              </p:nvPicPr>
              <p:blipFill>
                <a:blip r:embed="rId26"/>
                <a:stretch>
                  <a:fillRect/>
                </a:stretch>
              </p:blipFill>
              <p:spPr>
                <a:xfrm>
                  <a:off x="7829676" y="4150991"/>
                  <a:ext cx="946539" cy="946539"/>
                </a:xfrm>
                <a:prstGeom prst="rect">
                  <a:avLst/>
                </a:prstGeom>
              </p:spPr>
            </p:pic>
            <p:pic>
              <p:nvPicPr>
                <p:cNvPr id="60" name="Picture 59" descr="A sign with a black background&#10;&#10;AI-generated content may be incorrect.">
                  <a:extLst>
                    <a:ext uri="{FF2B5EF4-FFF2-40B4-BE49-F238E27FC236}">
                      <a16:creationId xmlns:a16="http://schemas.microsoft.com/office/drawing/2014/main" id="{AE0E9C32-3612-2D59-E6DB-13903E968651}"/>
                    </a:ext>
                  </a:extLst>
                </p:cNvPr>
                <p:cNvPicPr>
                  <a:picLocks noChangeAspect="1"/>
                </p:cNvPicPr>
                <p:nvPr/>
              </p:nvPicPr>
              <p:blipFill>
                <a:blip r:embed="rId27"/>
                <a:stretch>
                  <a:fillRect/>
                </a:stretch>
              </p:blipFill>
              <p:spPr>
                <a:xfrm>
                  <a:off x="7137139" y="4150991"/>
                  <a:ext cx="946539" cy="946539"/>
                </a:xfrm>
                <a:prstGeom prst="rect">
                  <a:avLst/>
                </a:prstGeom>
              </p:spPr>
            </p:pic>
            <p:pic>
              <p:nvPicPr>
                <p:cNvPr id="61" name="Picture 60" descr="A sign with a factory and black text&#10;&#10;AI-generated content may be incorrect.">
                  <a:extLst>
                    <a:ext uri="{FF2B5EF4-FFF2-40B4-BE49-F238E27FC236}">
                      <a16:creationId xmlns:a16="http://schemas.microsoft.com/office/drawing/2014/main" id="{6741909B-85E7-1AB8-E5C6-590282437F5B}"/>
                    </a:ext>
                  </a:extLst>
                </p:cNvPr>
                <p:cNvPicPr>
                  <a:picLocks noChangeAspect="1"/>
                </p:cNvPicPr>
                <p:nvPr/>
              </p:nvPicPr>
              <p:blipFill>
                <a:blip r:embed="rId28"/>
                <a:stretch>
                  <a:fillRect/>
                </a:stretch>
              </p:blipFill>
              <p:spPr>
                <a:xfrm>
                  <a:off x="9321811" y="4162399"/>
                  <a:ext cx="946539" cy="946539"/>
                </a:xfrm>
                <a:prstGeom prst="rect">
                  <a:avLst/>
                </a:prstGeom>
              </p:spPr>
            </p:pic>
            <p:pic>
              <p:nvPicPr>
                <p:cNvPr id="62" name="Picture 61" descr="A magnifying glass over a sign&#10;&#10;AI-generated content may be incorrect.">
                  <a:extLst>
                    <a:ext uri="{FF2B5EF4-FFF2-40B4-BE49-F238E27FC236}">
                      <a16:creationId xmlns:a16="http://schemas.microsoft.com/office/drawing/2014/main" id="{92291E73-1385-7BDE-9CC2-33E22666C6CB}"/>
                    </a:ext>
                  </a:extLst>
                </p:cNvPr>
                <p:cNvPicPr>
                  <a:picLocks noChangeAspect="1"/>
                </p:cNvPicPr>
                <p:nvPr/>
              </p:nvPicPr>
              <p:blipFill>
                <a:blip r:embed="rId29"/>
                <a:stretch>
                  <a:fillRect/>
                </a:stretch>
              </p:blipFill>
              <p:spPr>
                <a:xfrm>
                  <a:off x="6417904" y="4175660"/>
                  <a:ext cx="946539" cy="946539"/>
                </a:xfrm>
                <a:prstGeom prst="rect">
                  <a:avLst/>
                </a:prstGeom>
              </p:spPr>
            </p:pic>
            <p:pic>
              <p:nvPicPr>
                <p:cNvPr id="63" name="Picture 62" descr="A white sign with black text and a bag on it&#10;&#10;AI-generated content may be incorrect.">
                  <a:extLst>
                    <a:ext uri="{FF2B5EF4-FFF2-40B4-BE49-F238E27FC236}">
                      <a16:creationId xmlns:a16="http://schemas.microsoft.com/office/drawing/2014/main" id="{2652B7B8-0CEA-37C1-C6F7-C3184F31383D}"/>
                    </a:ext>
                  </a:extLst>
                </p:cNvPr>
                <p:cNvPicPr>
                  <a:picLocks noChangeAspect="1"/>
                </p:cNvPicPr>
                <p:nvPr/>
              </p:nvPicPr>
              <p:blipFill>
                <a:blip r:embed="rId30"/>
                <a:stretch>
                  <a:fillRect/>
                </a:stretch>
              </p:blipFill>
              <p:spPr>
                <a:xfrm>
                  <a:off x="7856374" y="4653898"/>
                  <a:ext cx="946539" cy="946539"/>
                </a:xfrm>
                <a:prstGeom prst="rect">
                  <a:avLst/>
                </a:prstGeom>
              </p:spPr>
            </p:pic>
            <p:pic>
              <p:nvPicPr>
                <p:cNvPr id="64" name="Picture 63" descr="A sign with a store on it&#10;&#10;AI-generated content may be incorrect.">
                  <a:extLst>
                    <a:ext uri="{FF2B5EF4-FFF2-40B4-BE49-F238E27FC236}">
                      <a16:creationId xmlns:a16="http://schemas.microsoft.com/office/drawing/2014/main" id="{8606F062-3573-61B9-9C9D-C6263AC92E76}"/>
                    </a:ext>
                  </a:extLst>
                </p:cNvPr>
                <p:cNvPicPr>
                  <a:picLocks noChangeAspect="1"/>
                </p:cNvPicPr>
                <p:nvPr/>
              </p:nvPicPr>
              <p:blipFill>
                <a:blip r:embed="rId31"/>
                <a:stretch>
                  <a:fillRect/>
                </a:stretch>
              </p:blipFill>
              <p:spPr>
                <a:xfrm>
                  <a:off x="8556169" y="4648930"/>
                  <a:ext cx="946539" cy="946539"/>
                </a:xfrm>
                <a:prstGeom prst="rect">
                  <a:avLst/>
                </a:prstGeom>
              </p:spPr>
            </p:pic>
            <p:pic>
              <p:nvPicPr>
                <p:cNvPr id="65" name="Picture 64" descr="A black and white sign with a factory&#10;&#10;AI-generated content may be incorrect.">
                  <a:extLst>
                    <a:ext uri="{FF2B5EF4-FFF2-40B4-BE49-F238E27FC236}">
                      <a16:creationId xmlns:a16="http://schemas.microsoft.com/office/drawing/2014/main" id="{403EAEEE-1FE3-881D-627E-5E115840CB80}"/>
                    </a:ext>
                  </a:extLst>
                </p:cNvPr>
                <p:cNvPicPr>
                  <a:picLocks noChangeAspect="1"/>
                </p:cNvPicPr>
                <p:nvPr/>
              </p:nvPicPr>
              <p:blipFill>
                <a:blip r:embed="rId32"/>
                <a:stretch>
                  <a:fillRect/>
                </a:stretch>
              </p:blipFill>
              <p:spPr>
                <a:xfrm>
                  <a:off x="9316418" y="4660337"/>
                  <a:ext cx="946539" cy="946539"/>
                </a:xfrm>
                <a:prstGeom prst="rect">
                  <a:avLst/>
                </a:prstGeom>
              </p:spPr>
            </p:pic>
            <p:pic>
              <p:nvPicPr>
                <p:cNvPr id="66" name="Picture 65" descr="A sign with a black background&#10;&#10;AI-generated content may be incorrect.">
                  <a:extLst>
                    <a:ext uri="{FF2B5EF4-FFF2-40B4-BE49-F238E27FC236}">
                      <a16:creationId xmlns:a16="http://schemas.microsoft.com/office/drawing/2014/main" id="{7B1DABB4-B0AC-C916-7C15-5184C23AC167}"/>
                    </a:ext>
                  </a:extLst>
                </p:cNvPr>
                <p:cNvPicPr>
                  <a:picLocks noChangeAspect="1"/>
                </p:cNvPicPr>
                <p:nvPr/>
              </p:nvPicPr>
              <p:blipFill>
                <a:blip r:embed="rId33"/>
                <a:stretch>
                  <a:fillRect/>
                </a:stretch>
              </p:blipFill>
              <p:spPr>
                <a:xfrm>
                  <a:off x="7130659" y="4654936"/>
                  <a:ext cx="946539" cy="946539"/>
                </a:xfrm>
                <a:prstGeom prst="rect">
                  <a:avLst/>
                </a:prstGeom>
              </p:spPr>
            </p:pic>
            <p:pic>
              <p:nvPicPr>
                <p:cNvPr id="67" name="Picture 66" descr="A white sign with black text and a bag on it&#10;&#10;AI-generated content may be incorrect.">
                  <a:extLst>
                    <a:ext uri="{FF2B5EF4-FFF2-40B4-BE49-F238E27FC236}">
                      <a16:creationId xmlns:a16="http://schemas.microsoft.com/office/drawing/2014/main" id="{F7DC170F-C1CC-DFFD-F387-5E4EE3C23691}"/>
                    </a:ext>
                  </a:extLst>
                </p:cNvPr>
                <p:cNvPicPr>
                  <a:picLocks noChangeAspect="1"/>
                </p:cNvPicPr>
                <p:nvPr/>
              </p:nvPicPr>
              <p:blipFill>
                <a:blip r:embed="rId34"/>
                <a:stretch>
                  <a:fillRect/>
                </a:stretch>
              </p:blipFill>
              <p:spPr>
                <a:xfrm>
                  <a:off x="6438122" y="4654936"/>
                  <a:ext cx="946539" cy="946539"/>
                </a:xfrm>
                <a:prstGeom prst="rect">
                  <a:avLst/>
                </a:prstGeom>
              </p:spPr>
            </p:pic>
            <p:pic>
              <p:nvPicPr>
                <p:cNvPr id="68" name="Picture 67" descr="A white rectangular sign with a camera on it&#10;&#10;AI-generated content may be incorrect.">
                  <a:extLst>
                    <a:ext uri="{FF2B5EF4-FFF2-40B4-BE49-F238E27FC236}">
                      <a16:creationId xmlns:a16="http://schemas.microsoft.com/office/drawing/2014/main" id="{BB2C2BB0-CDF2-1035-705A-E972FFB0D5A4}"/>
                    </a:ext>
                  </a:extLst>
                </p:cNvPr>
                <p:cNvPicPr>
                  <a:picLocks noChangeAspect="1"/>
                </p:cNvPicPr>
                <p:nvPr/>
              </p:nvPicPr>
              <p:blipFill>
                <a:blip r:embed="rId35"/>
                <a:stretch>
                  <a:fillRect/>
                </a:stretch>
              </p:blipFill>
              <p:spPr>
                <a:xfrm>
                  <a:off x="6419460" y="5146868"/>
                  <a:ext cx="946539" cy="946539"/>
                </a:xfrm>
                <a:prstGeom prst="rect">
                  <a:avLst/>
                </a:prstGeom>
              </p:spPr>
            </p:pic>
            <p:pic>
              <p:nvPicPr>
                <p:cNvPr id="69" name="Picture 68" descr="A white sign with a black background&#10;&#10;AI-generated content may be incorrect.">
                  <a:extLst>
                    <a:ext uri="{FF2B5EF4-FFF2-40B4-BE49-F238E27FC236}">
                      <a16:creationId xmlns:a16="http://schemas.microsoft.com/office/drawing/2014/main" id="{2EF8F4B3-6F59-87F9-78B6-86A682E49681}"/>
                    </a:ext>
                  </a:extLst>
                </p:cNvPr>
                <p:cNvPicPr>
                  <a:picLocks noChangeAspect="1"/>
                </p:cNvPicPr>
                <p:nvPr/>
              </p:nvPicPr>
              <p:blipFill>
                <a:blip r:embed="rId36"/>
                <a:stretch>
                  <a:fillRect/>
                </a:stretch>
              </p:blipFill>
              <p:spPr>
                <a:xfrm>
                  <a:off x="7137917" y="5146868"/>
                  <a:ext cx="946539" cy="946539"/>
                </a:xfrm>
                <a:prstGeom prst="rect">
                  <a:avLst/>
                </a:prstGeom>
              </p:spPr>
            </p:pic>
            <p:pic>
              <p:nvPicPr>
                <p:cNvPr id="70" name="Picture 69" descr="A white sign with black text&#10;&#10;AI-generated content may be incorrect.">
                  <a:extLst>
                    <a:ext uri="{FF2B5EF4-FFF2-40B4-BE49-F238E27FC236}">
                      <a16:creationId xmlns:a16="http://schemas.microsoft.com/office/drawing/2014/main" id="{F5C6FF54-BC81-B68F-C01B-95596C6D4D3A}"/>
                    </a:ext>
                  </a:extLst>
                </p:cNvPr>
                <p:cNvPicPr>
                  <a:picLocks noChangeAspect="1"/>
                </p:cNvPicPr>
                <p:nvPr/>
              </p:nvPicPr>
              <p:blipFill>
                <a:blip r:embed="rId37"/>
                <a:stretch>
                  <a:fillRect/>
                </a:stretch>
              </p:blipFill>
              <p:spPr>
                <a:xfrm>
                  <a:off x="7847044" y="5146868"/>
                  <a:ext cx="946539" cy="946539"/>
                </a:xfrm>
                <a:prstGeom prst="rect">
                  <a:avLst/>
                </a:prstGeom>
              </p:spPr>
            </p:pic>
            <p:pic>
              <p:nvPicPr>
                <p:cNvPr id="71" name="Picture 70" descr="A black and white sign with a van&#10;&#10;AI-generated content may be incorrect.">
                  <a:extLst>
                    <a:ext uri="{FF2B5EF4-FFF2-40B4-BE49-F238E27FC236}">
                      <a16:creationId xmlns:a16="http://schemas.microsoft.com/office/drawing/2014/main" id="{1198E849-3FD6-5C0A-E83E-B6D21C2AED56}"/>
                    </a:ext>
                  </a:extLst>
                </p:cNvPr>
                <p:cNvPicPr>
                  <a:picLocks noChangeAspect="1"/>
                </p:cNvPicPr>
                <p:nvPr/>
              </p:nvPicPr>
              <p:blipFill>
                <a:blip r:embed="rId38"/>
                <a:stretch>
                  <a:fillRect/>
                </a:stretch>
              </p:blipFill>
              <p:spPr>
                <a:xfrm>
                  <a:off x="8616818" y="5146868"/>
                  <a:ext cx="946539" cy="946539"/>
                </a:xfrm>
                <a:prstGeom prst="rect">
                  <a:avLst/>
                </a:prstGeom>
              </p:spPr>
            </p:pic>
          </p:grpSp>
          <p:pic>
            <p:nvPicPr>
              <p:cNvPr id="52" name="Picture 51" descr="A person pushing a cart with a sign&#10;&#10;AI-generated content may be incorrect.">
                <a:extLst>
                  <a:ext uri="{FF2B5EF4-FFF2-40B4-BE49-F238E27FC236}">
                    <a16:creationId xmlns:a16="http://schemas.microsoft.com/office/drawing/2014/main" id="{AEB2C905-2F19-4965-C31A-AFE7635FD487}"/>
                  </a:ext>
                </a:extLst>
              </p:cNvPr>
              <p:cNvPicPr>
                <a:picLocks noChangeAspect="1"/>
              </p:cNvPicPr>
              <p:nvPr/>
            </p:nvPicPr>
            <p:blipFill>
              <a:blip r:embed="rId39"/>
              <a:stretch>
                <a:fillRect/>
              </a:stretch>
            </p:blipFill>
            <p:spPr>
              <a:xfrm>
                <a:off x="9409071" y="3162479"/>
                <a:ext cx="946539" cy="946539"/>
              </a:xfrm>
              <a:prstGeom prst="rect">
                <a:avLst/>
              </a:prstGeom>
            </p:spPr>
          </p:pic>
        </p:grpSp>
        <p:grpSp>
          <p:nvGrpSpPr>
            <p:cNvPr id="30" name="Group 29">
              <a:extLst>
                <a:ext uri="{FF2B5EF4-FFF2-40B4-BE49-F238E27FC236}">
                  <a16:creationId xmlns:a16="http://schemas.microsoft.com/office/drawing/2014/main" id="{5FF1F54F-9186-4B54-1F72-7844DFD4D68A}"/>
                </a:ext>
              </a:extLst>
            </p:cNvPr>
            <p:cNvGrpSpPr/>
            <p:nvPr/>
          </p:nvGrpSpPr>
          <p:grpSpPr>
            <a:xfrm>
              <a:off x="6417904" y="1040527"/>
              <a:ext cx="3850498" cy="2496401"/>
              <a:chOff x="2256424" y="3561090"/>
              <a:chExt cx="3850498" cy="2496401"/>
            </a:xfrm>
          </p:grpSpPr>
          <p:pic>
            <p:nvPicPr>
              <p:cNvPr id="31" name="Picture 30" descr="A person sitting on the floor&#10;&#10;AI-generated content may be incorrect.">
                <a:extLst>
                  <a:ext uri="{FF2B5EF4-FFF2-40B4-BE49-F238E27FC236}">
                    <a16:creationId xmlns:a16="http://schemas.microsoft.com/office/drawing/2014/main" id="{92853264-4C11-FE88-C1E5-BFBA7F3F1FA8}"/>
                  </a:ext>
                </a:extLst>
              </p:cNvPr>
              <p:cNvPicPr>
                <a:picLocks noChangeAspect="1"/>
              </p:cNvPicPr>
              <p:nvPr/>
            </p:nvPicPr>
            <p:blipFill>
              <a:blip r:embed="rId40"/>
              <a:stretch>
                <a:fillRect/>
              </a:stretch>
            </p:blipFill>
            <p:spPr>
              <a:xfrm>
                <a:off x="2290833" y="5110952"/>
                <a:ext cx="946539" cy="946539"/>
              </a:xfrm>
              <a:prstGeom prst="rect">
                <a:avLst/>
              </a:prstGeom>
            </p:spPr>
          </p:pic>
          <p:pic>
            <p:nvPicPr>
              <p:cNvPr id="32" name="Picture 31" descr="A silhouette of a person&#10;&#10;AI-generated content may be incorrect.">
                <a:extLst>
                  <a:ext uri="{FF2B5EF4-FFF2-40B4-BE49-F238E27FC236}">
                    <a16:creationId xmlns:a16="http://schemas.microsoft.com/office/drawing/2014/main" id="{9E362526-9DCE-EAE3-7E93-E7E629678DFD}"/>
                  </a:ext>
                </a:extLst>
              </p:cNvPr>
              <p:cNvPicPr>
                <a:picLocks noChangeAspect="1"/>
              </p:cNvPicPr>
              <p:nvPr/>
            </p:nvPicPr>
            <p:blipFill>
              <a:blip r:embed="rId41"/>
              <a:stretch>
                <a:fillRect/>
              </a:stretch>
            </p:blipFill>
            <p:spPr>
              <a:xfrm>
                <a:off x="5120863" y="4581857"/>
                <a:ext cx="946539" cy="946539"/>
              </a:xfrm>
              <a:prstGeom prst="rect">
                <a:avLst/>
              </a:prstGeom>
            </p:spPr>
          </p:pic>
          <p:pic>
            <p:nvPicPr>
              <p:cNvPr id="33" name="Picture 32" descr="A silhouette of a person writing on a white board&#10;&#10;AI-generated content may be incorrect.">
                <a:extLst>
                  <a:ext uri="{FF2B5EF4-FFF2-40B4-BE49-F238E27FC236}">
                    <a16:creationId xmlns:a16="http://schemas.microsoft.com/office/drawing/2014/main" id="{589FDCF8-855C-4E6A-125A-469B732D5DF3}"/>
                  </a:ext>
                </a:extLst>
              </p:cNvPr>
              <p:cNvPicPr>
                <a:picLocks noChangeAspect="1"/>
              </p:cNvPicPr>
              <p:nvPr/>
            </p:nvPicPr>
            <p:blipFill>
              <a:blip r:embed="rId42"/>
              <a:stretch>
                <a:fillRect/>
              </a:stretch>
            </p:blipFill>
            <p:spPr>
              <a:xfrm>
                <a:off x="4416655" y="4595871"/>
                <a:ext cx="946539" cy="946539"/>
              </a:xfrm>
              <a:prstGeom prst="rect">
                <a:avLst/>
              </a:prstGeom>
            </p:spPr>
          </p:pic>
          <p:pic>
            <p:nvPicPr>
              <p:cNvPr id="34" name="Picture 33" descr="A person carrying bags and a sign&#10;&#10;AI-generated content may be incorrect.">
                <a:extLst>
                  <a:ext uri="{FF2B5EF4-FFF2-40B4-BE49-F238E27FC236}">
                    <a16:creationId xmlns:a16="http://schemas.microsoft.com/office/drawing/2014/main" id="{A9D88603-82A0-1C5D-FCF6-5E2955F38935}"/>
                  </a:ext>
                </a:extLst>
              </p:cNvPr>
              <p:cNvPicPr>
                <a:picLocks noChangeAspect="1"/>
              </p:cNvPicPr>
              <p:nvPr/>
            </p:nvPicPr>
            <p:blipFill>
              <a:blip r:embed="rId43"/>
              <a:stretch>
                <a:fillRect/>
              </a:stretch>
            </p:blipFill>
            <p:spPr>
              <a:xfrm>
                <a:off x="3688841" y="4589096"/>
                <a:ext cx="946539" cy="946539"/>
              </a:xfrm>
              <a:prstGeom prst="rect">
                <a:avLst/>
              </a:prstGeom>
            </p:spPr>
          </p:pic>
          <p:pic>
            <p:nvPicPr>
              <p:cNvPr id="35" name="Picture 34" descr="A person sitting on a chair&#10;&#10;AI-generated content may be incorrect.">
                <a:extLst>
                  <a:ext uri="{FF2B5EF4-FFF2-40B4-BE49-F238E27FC236}">
                    <a16:creationId xmlns:a16="http://schemas.microsoft.com/office/drawing/2014/main" id="{BD49056E-D716-53A2-6EB5-914CDD132717}"/>
                  </a:ext>
                </a:extLst>
              </p:cNvPr>
              <p:cNvPicPr>
                <a:picLocks noChangeAspect="1"/>
              </p:cNvPicPr>
              <p:nvPr/>
            </p:nvPicPr>
            <p:blipFill>
              <a:blip r:embed="rId44"/>
              <a:stretch>
                <a:fillRect/>
              </a:stretch>
            </p:blipFill>
            <p:spPr>
              <a:xfrm>
                <a:off x="3003588" y="4597811"/>
                <a:ext cx="946539" cy="946539"/>
              </a:xfrm>
              <a:prstGeom prst="rect">
                <a:avLst/>
              </a:prstGeom>
            </p:spPr>
          </p:pic>
          <p:pic>
            <p:nvPicPr>
              <p:cNvPr id="36" name="Picture 35" descr="A silhouette of a person standing in front of a white sign&#10;&#10;AI-generated content may be incorrect.">
                <a:extLst>
                  <a:ext uri="{FF2B5EF4-FFF2-40B4-BE49-F238E27FC236}">
                    <a16:creationId xmlns:a16="http://schemas.microsoft.com/office/drawing/2014/main" id="{49CC5EBE-553D-2FD9-A666-F9EF1D886B93}"/>
                  </a:ext>
                </a:extLst>
              </p:cNvPr>
              <p:cNvPicPr>
                <a:picLocks noChangeAspect="1"/>
              </p:cNvPicPr>
              <p:nvPr/>
            </p:nvPicPr>
            <p:blipFill>
              <a:blip r:embed="rId45"/>
              <a:stretch>
                <a:fillRect/>
              </a:stretch>
            </p:blipFill>
            <p:spPr>
              <a:xfrm>
                <a:off x="2259313" y="4581857"/>
                <a:ext cx="946539" cy="946539"/>
              </a:xfrm>
              <a:prstGeom prst="rect">
                <a:avLst/>
              </a:prstGeom>
            </p:spPr>
          </p:pic>
          <p:pic>
            <p:nvPicPr>
              <p:cNvPr id="37" name="Picture 36" descr="A silhouette of a person standing in front of a sign&#10;&#10;AI-generated content may be incorrect.">
                <a:extLst>
                  <a:ext uri="{FF2B5EF4-FFF2-40B4-BE49-F238E27FC236}">
                    <a16:creationId xmlns:a16="http://schemas.microsoft.com/office/drawing/2014/main" id="{3DCF3AF3-AF91-E75C-8E09-B95C31495E9B}"/>
                  </a:ext>
                </a:extLst>
              </p:cNvPr>
              <p:cNvPicPr>
                <a:picLocks noChangeAspect="1"/>
              </p:cNvPicPr>
              <p:nvPr/>
            </p:nvPicPr>
            <p:blipFill>
              <a:blip r:embed="rId46"/>
              <a:stretch>
                <a:fillRect/>
              </a:stretch>
            </p:blipFill>
            <p:spPr>
              <a:xfrm>
                <a:off x="3682168" y="4052762"/>
                <a:ext cx="946539" cy="946539"/>
              </a:xfrm>
              <a:prstGeom prst="rect">
                <a:avLst/>
              </a:prstGeom>
            </p:spPr>
          </p:pic>
          <p:pic>
            <p:nvPicPr>
              <p:cNvPr id="38" name="Picture 37" descr="A person holding a pointer&#10;&#10;AI-generated content may be incorrect.">
                <a:extLst>
                  <a:ext uri="{FF2B5EF4-FFF2-40B4-BE49-F238E27FC236}">
                    <a16:creationId xmlns:a16="http://schemas.microsoft.com/office/drawing/2014/main" id="{BCAA11DC-745D-0BDF-0158-1957231976C0}"/>
                  </a:ext>
                </a:extLst>
              </p:cNvPr>
              <p:cNvPicPr>
                <a:picLocks noChangeAspect="1"/>
              </p:cNvPicPr>
              <p:nvPr/>
            </p:nvPicPr>
            <p:blipFill>
              <a:blip r:embed="rId47"/>
              <a:stretch>
                <a:fillRect/>
              </a:stretch>
            </p:blipFill>
            <p:spPr>
              <a:xfrm>
                <a:off x="4436317" y="3561090"/>
                <a:ext cx="946539" cy="946539"/>
              </a:xfrm>
              <a:prstGeom prst="rect">
                <a:avLst/>
              </a:prstGeom>
            </p:spPr>
          </p:pic>
          <p:pic>
            <p:nvPicPr>
              <p:cNvPr id="39" name="Picture 38" descr="A silhouette of a person holding a microphone&#10;&#10;AI-generated content may be incorrect.">
                <a:extLst>
                  <a:ext uri="{FF2B5EF4-FFF2-40B4-BE49-F238E27FC236}">
                    <a16:creationId xmlns:a16="http://schemas.microsoft.com/office/drawing/2014/main" id="{C59355EA-13AB-D450-E8E1-5B009D5F6C5B}"/>
                  </a:ext>
                </a:extLst>
              </p:cNvPr>
              <p:cNvPicPr>
                <a:picLocks noChangeAspect="1"/>
              </p:cNvPicPr>
              <p:nvPr/>
            </p:nvPicPr>
            <p:blipFill>
              <a:blip r:embed="rId48"/>
              <a:stretch>
                <a:fillRect/>
              </a:stretch>
            </p:blipFill>
            <p:spPr>
              <a:xfrm>
                <a:off x="4416656" y="4068252"/>
                <a:ext cx="946539" cy="946539"/>
              </a:xfrm>
              <a:prstGeom prst="rect">
                <a:avLst/>
              </a:prstGeom>
            </p:spPr>
          </p:pic>
          <p:pic>
            <p:nvPicPr>
              <p:cNvPr id="40" name="Picture 39" descr="A person holding a dress&#10;&#10;AI-generated content may be incorrect.">
                <a:extLst>
                  <a:ext uri="{FF2B5EF4-FFF2-40B4-BE49-F238E27FC236}">
                    <a16:creationId xmlns:a16="http://schemas.microsoft.com/office/drawing/2014/main" id="{BD50A5F1-AC9F-4B6D-8C7A-76002355CB4D}"/>
                  </a:ext>
                </a:extLst>
              </p:cNvPr>
              <p:cNvPicPr>
                <a:picLocks noChangeAspect="1"/>
              </p:cNvPicPr>
              <p:nvPr/>
            </p:nvPicPr>
            <p:blipFill>
              <a:blip r:embed="rId49"/>
              <a:stretch>
                <a:fillRect/>
              </a:stretch>
            </p:blipFill>
            <p:spPr>
              <a:xfrm>
                <a:off x="5160383" y="4077431"/>
                <a:ext cx="946539" cy="946539"/>
              </a:xfrm>
              <a:prstGeom prst="rect">
                <a:avLst/>
              </a:prstGeom>
            </p:spPr>
          </p:pic>
          <p:pic>
            <p:nvPicPr>
              <p:cNvPr id="41" name="Picture 40" descr="A silhouette of a person pushing a lawnmower&#10;&#10;AI-generated content may be incorrect.">
                <a:extLst>
                  <a:ext uri="{FF2B5EF4-FFF2-40B4-BE49-F238E27FC236}">
                    <a16:creationId xmlns:a16="http://schemas.microsoft.com/office/drawing/2014/main" id="{CD893072-ABA7-E450-BA26-2B2B04FE97D0}"/>
                  </a:ext>
                </a:extLst>
              </p:cNvPr>
              <p:cNvPicPr>
                <a:picLocks noChangeAspect="1"/>
              </p:cNvPicPr>
              <p:nvPr/>
            </p:nvPicPr>
            <p:blipFill>
              <a:blip r:embed="rId50"/>
              <a:stretch>
                <a:fillRect/>
              </a:stretch>
            </p:blipFill>
            <p:spPr>
              <a:xfrm>
                <a:off x="3010068" y="4086145"/>
                <a:ext cx="946539" cy="946539"/>
              </a:xfrm>
              <a:prstGeom prst="rect">
                <a:avLst/>
              </a:prstGeom>
            </p:spPr>
          </p:pic>
          <p:pic>
            <p:nvPicPr>
              <p:cNvPr id="42" name="Picture 41" descr="A person holding a microphone&#10;&#10;AI-generated content may be incorrect.">
                <a:extLst>
                  <a:ext uri="{FF2B5EF4-FFF2-40B4-BE49-F238E27FC236}">
                    <a16:creationId xmlns:a16="http://schemas.microsoft.com/office/drawing/2014/main" id="{B0990A56-4C62-F736-3122-DCF4B0E07F0B}"/>
                  </a:ext>
                </a:extLst>
              </p:cNvPr>
              <p:cNvPicPr>
                <a:picLocks noChangeAspect="1"/>
              </p:cNvPicPr>
              <p:nvPr/>
            </p:nvPicPr>
            <p:blipFill>
              <a:blip r:embed="rId51"/>
              <a:stretch>
                <a:fillRect/>
              </a:stretch>
            </p:blipFill>
            <p:spPr>
              <a:xfrm>
                <a:off x="2256424" y="4052762"/>
                <a:ext cx="946539" cy="946539"/>
              </a:xfrm>
              <a:prstGeom prst="rect">
                <a:avLst/>
              </a:prstGeom>
            </p:spPr>
          </p:pic>
          <p:pic>
            <p:nvPicPr>
              <p:cNvPr id="43" name="Picture 42" descr="A person standing in front of a sign&#10;&#10;AI-generated content may be incorrect.">
                <a:extLst>
                  <a:ext uri="{FF2B5EF4-FFF2-40B4-BE49-F238E27FC236}">
                    <a16:creationId xmlns:a16="http://schemas.microsoft.com/office/drawing/2014/main" id="{1532DF0E-1C37-45B7-5D38-65E3F883C9FC}"/>
                  </a:ext>
                </a:extLst>
              </p:cNvPr>
              <p:cNvPicPr>
                <a:picLocks noChangeAspect="1"/>
              </p:cNvPicPr>
              <p:nvPr/>
            </p:nvPicPr>
            <p:blipFill>
              <a:blip r:embed="rId52"/>
              <a:stretch>
                <a:fillRect/>
              </a:stretch>
            </p:blipFill>
            <p:spPr>
              <a:xfrm>
                <a:off x="5140166" y="3590625"/>
                <a:ext cx="946539" cy="946539"/>
              </a:xfrm>
              <a:prstGeom prst="rect">
                <a:avLst/>
              </a:prstGeom>
            </p:spPr>
          </p:pic>
          <p:pic>
            <p:nvPicPr>
              <p:cNvPr id="44" name="Picture 43" descr="A person standing in front of a sign&#10;&#10;AI-generated content may be incorrect.">
                <a:extLst>
                  <a:ext uri="{FF2B5EF4-FFF2-40B4-BE49-F238E27FC236}">
                    <a16:creationId xmlns:a16="http://schemas.microsoft.com/office/drawing/2014/main" id="{E5F736E9-792F-F24C-9D72-0124E6CD3C16}"/>
                  </a:ext>
                </a:extLst>
              </p:cNvPr>
              <p:cNvPicPr>
                <a:picLocks noChangeAspect="1"/>
              </p:cNvPicPr>
              <p:nvPr/>
            </p:nvPicPr>
            <p:blipFill>
              <a:blip r:embed="rId53"/>
              <a:stretch>
                <a:fillRect/>
              </a:stretch>
            </p:blipFill>
            <p:spPr>
              <a:xfrm>
                <a:off x="3010068" y="3588207"/>
                <a:ext cx="946539" cy="946539"/>
              </a:xfrm>
              <a:prstGeom prst="rect">
                <a:avLst/>
              </a:prstGeom>
            </p:spPr>
          </p:pic>
          <p:pic>
            <p:nvPicPr>
              <p:cNvPr id="45" name="Picture 44" descr="A white silhouette of a person holding an object&#10;&#10;AI-generated content may be incorrect.">
                <a:extLst>
                  <a:ext uri="{FF2B5EF4-FFF2-40B4-BE49-F238E27FC236}">
                    <a16:creationId xmlns:a16="http://schemas.microsoft.com/office/drawing/2014/main" id="{CC329F43-58E3-8359-C2A2-75D47A00E9F9}"/>
                  </a:ext>
                </a:extLst>
              </p:cNvPr>
              <p:cNvPicPr>
                <a:picLocks noChangeAspect="1"/>
              </p:cNvPicPr>
              <p:nvPr/>
            </p:nvPicPr>
            <p:blipFill>
              <a:blip r:embed="rId54"/>
              <a:stretch>
                <a:fillRect/>
              </a:stretch>
            </p:blipFill>
            <p:spPr>
              <a:xfrm>
                <a:off x="2295555" y="3563538"/>
                <a:ext cx="946539" cy="946539"/>
              </a:xfrm>
              <a:prstGeom prst="rect">
                <a:avLst/>
              </a:prstGeom>
            </p:spPr>
          </p:pic>
          <p:pic>
            <p:nvPicPr>
              <p:cNvPr id="46" name="Picture 45" descr="A person standing in front of a white sign&#10;&#10;AI-generated content may be incorrect.">
                <a:extLst>
                  <a:ext uri="{FF2B5EF4-FFF2-40B4-BE49-F238E27FC236}">
                    <a16:creationId xmlns:a16="http://schemas.microsoft.com/office/drawing/2014/main" id="{15C2B451-3D5B-1CD3-538D-12EB59AE8002}"/>
                  </a:ext>
                </a:extLst>
              </p:cNvPr>
              <p:cNvPicPr>
                <a:picLocks noChangeAspect="1"/>
              </p:cNvPicPr>
              <p:nvPr/>
            </p:nvPicPr>
            <p:blipFill>
              <a:blip r:embed="rId55"/>
              <a:stretch>
                <a:fillRect/>
              </a:stretch>
            </p:blipFill>
            <p:spPr>
              <a:xfrm>
                <a:off x="3679472" y="3561091"/>
                <a:ext cx="946539" cy="946539"/>
              </a:xfrm>
              <a:prstGeom prst="rect">
                <a:avLst/>
              </a:prstGeom>
            </p:spPr>
          </p:pic>
        </p:grpSp>
      </p:grpSp>
      <p:sp>
        <p:nvSpPr>
          <p:cNvPr id="72" name="TextBox 71">
            <a:extLst>
              <a:ext uri="{FF2B5EF4-FFF2-40B4-BE49-F238E27FC236}">
                <a16:creationId xmlns:a16="http://schemas.microsoft.com/office/drawing/2014/main" id="{CE6496D6-2E80-05B9-91E8-13C87FD2BEA3}"/>
              </a:ext>
            </a:extLst>
          </p:cNvPr>
          <p:cNvSpPr txBox="1"/>
          <p:nvPr/>
        </p:nvSpPr>
        <p:spPr>
          <a:xfrm>
            <a:off x="606754" y="5333482"/>
            <a:ext cx="22958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Helvetica Neue"/>
                <a:ea typeface="+mn-ea"/>
                <a:cs typeface="+mn-cs"/>
              </a:rPr>
              <a:t>Arrows</a:t>
            </a:r>
            <a:endParaRPr kumimoji="0" lang="en-GB" sz="1200" b="0" i="0" u="none" strike="noStrike" kern="1200" cap="none" spc="0" normalizeH="0" baseline="0" noProof="0" dirty="0">
              <a:ln>
                <a:noFill/>
              </a:ln>
              <a:solidFill>
                <a:prstClr val="black"/>
              </a:solidFill>
              <a:effectLst/>
              <a:uLnTx/>
              <a:uFillTx/>
              <a:latin typeface="Helvetica Neue"/>
              <a:ea typeface="+mn-ea"/>
              <a:cs typeface="+mn-cs"/>
            </a:endParaRPr>
          </a:p>
        </p:txBody>
      </p:sp>
      <p:pic>
        <p:nvPicPr>
          <p:cNvPr id="73" name="Picture 72" descr="A set of arrows on a black background&#10;&#10;AI-generated content may be incorrect.">
            <a:extLst>
              <a:ext uri="{FF2B5EF4-FFF2-40B4-BE49-F238E27FC236}">
                <a16:creationId xmlns:a16="http://schemas.microsoft.com/office/drawing/2014/main" id="{E37D18F2-BD11-4969-5275-B5FC7AA4B0C6}"/>
              </a:ext>
            </a:extLst>
          </p:cNvPr>
          <p:cNvPicPr>
            <a:picLocks noChangeAspect="1"/>
          </p:cNvPicPr>
          <p:nvPr/>
        </p:nvPicPr>
        <p:blipFill>
          <a:blip r:embed="rId56"/>
          <a:srcRect b="76007"/>
          <a:stretch>
            <a:fillRect/>
          </a:stretch>
        </p:blipFill>
        <p:spPr>
          <a:xfrm>
            <a:off x="808751" y="5565009"/>
            <a:ext cx="945921" cy="309379"/>
          </a:xfrm>
          <a:prstGeom prst="rect">
            <a:avLst/>
          </a:prstGeom>
        </p:spPr>
      </p:pic>
      <p:pic>
        <p:nvPicPr>
          <p:cNvPr id="74" name="Picture 73" descr="A set of arrows on a black background&#10;&#10;AI-generated content may be incorrect.">
            <a:extLst>
              <a:ext uri="{FF2B5EF4-FFF2-40B4-BE49-F238E27FC236}">
                <a16:creationId xmlns:a16="http://schemas.microsoft.com/office/drawing/2014/main" id="{6F0FE390-57FE-6160-2A92-B8A55D668AC6}"/>
              </a:ext>
            </a:extLst>
          </p:cNvPr>
          <p:cNvPicPr>
            <a:picLocks noChangeAspect="1"/>
          </p:cNvPicPr>
          <p:nvPr/>
        </p:nvPicPr>
        <p:blipFill>
          <a:blip r:embed="rId56"/>
          <a:srcRect t="23238" b="52769"/>
          <a:stretch>
            <a:fillRect/>
          </a:stretch>
        </p:blipFill>
        <p:spPr>
          <a:xfrm>
            <a:off x="808751" y="5750446"/>
            <a:ext cx="945921" cy="309379"/>
          </a:xfrm>
          <a:prstGeom prst="rect">
            <a:avLst/>
          </a:prstGeom>
        </p:spPr>
      </p:pic>
      <p:pic>
        <p:nvPicPr>
          <p:cNvPr id="75" name="Picture 74" descr="A set of arrows on a black background&#10;&#10;AI-generated content may be incorrect.">
            <a:extLst>
              <a:ext uri="{FF2B5EF4-FFF2-40B4-BE49-F238E27FC236}">
                <a16:creationId xmlns:a16="http://schemas.microsoft.com/office/drawing/2014/main" id="{4EC6C37A-88C8-DECB-D6AD-B2AEA235849D}"/>
              </a:ext>
            </a:extLst>
          </p:cNvPr>
          <p:cNvPicPr>
            <a:picLocks noChangeAspect="1"/>
          </p:cNvPicPr>
          <p:nvPr/>
        </p:nvPicPr>
        <p:blipFill>
          <a:blip r:embed="rId56"/>
          <a:srcRect t="44302" b="31705"/>
          <a:stretch>
            <a:fillRect/>
          </a:stretch>
        </p:blipFill>
        <p:spPr>
          <a:xfrm>
            <a:off x="1666001" y="5565009"/>
            <a:ext cx="945921" cy="309379"/>
          </a:xfrm>
          <a:prstGeom prst="rect">
            <a:avLst/>
          </a:prstGeom>
        </p:spPr>
      </p:pic>
      <p:pic>
        <p:nvPicPr>
          <p:cNvPr id="76" name="Picture 75" descr="A set of arrows on a black background&#10;&#10;AI-generated content may be incorrect.">
            <a:extLst>
              <a:ext uri="{FF2B5EF4-FFF2-40B4-BE49-F238E27FC236}">
                <a16:creationId xmlns:a16="http://schemas.microsoft.com/office/drawing/2014/main" id="{A6F81AD3-99D8-CFD0-9C48-59E947B6667C}"/>
              </a:ext>
            </a:extLst>
          </p:cNvPr>
          <p:cNvPicPr>
            <a:picLocks noChangeAspect="1"/>
          </p:cNvPicPr>
          <p:nvPr/>
        </p:nvPicPr>
        <p:blipFill>
          <a:blip r:embed="rId56"/>
          <a:srcRect t="68194" b="7813"/>
          <a:stretch>
            <a:fillRect/>
          </a:stretch>
        </p:blipFill>
        <p:spPr>
          <a:xfrm>
            <a:off x="1666001" y="5750446"/>
            <a:ext cx="945921" cy="309379"/>
          </a:xfrm>
          <a:prstGeom prst="rect">
            <a:avLst/>
          </a:prstGeom>
        </p:spPr>
      </p:pic>
    </p:spTree>
    <p:extLst>
      <p:ext uri="{BB962C8B-B14F-4D97-AF65-F5344CB8AC3E}">
        <p14:creationId xmlns:p14="http://schemas.microsoft.com/office/powerpoint/2010/main" val="4290050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89849B-968D-6B73-51FC-3EEECDF52F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700BD79D-053D-2DDE-E285-364E053AF3B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TextBox 4">
            <a:extLst>
              <a:ext uri="{FF2B5EF4-FFF2-40B4-BE49-F238E27FC236}">
                <a16:creationId xmlns:a16="http://schemas.microsoft.com/office/drawing/2014/main" id="{E0AEBAFB-2AB3-3850-B5CD-75140063F654}"/>
              </a:ext>
            </a:extLst>
          </p:cNvPr>
          <p:cNvSpPr txBox="1"/>
          <p:nvPr/>
        </p:nvSpPr>
        <p:spPr>
          <a:xfrm>
            <a:off x="331959" y="255973"/>
            <a:ext cx="31146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Ambition + action canvas</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ounded Rectangle 5">
            <a:extLst>
              <a:ext uri="{FF2B5EF4-FFF2-40B4-BE49-F238E27FC236}">
                <a16:creationId xmlns:a16="http://schemas.microsoft.com/office/drawing/2014/main" id="{1B7EC4F6-1F0B-9DFD-C2F1-F6D1C1C920AA}"/>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8" name="Rounded Rectangle 7">
            <a:extLst>
              <a:ext uri="{FF2B5EF4-FFF2-40B4-BE49-F238E27FC236}">
                <a16:creationId xmlns:a16="http://schemas.microsoft.com/office/drawing/2014/main" id="{E4862359-B984-EAC0-62F4-63412E67B1EC}"/>
              </a:ext>
            </a:extLst>
          </p:cNvPr>
          <p:cNvSpPr/>
          <p:nvPr/>
        </p:nvSpPr>
        <p:spPr>
          <a:xfrm>
            <a:off x="1769026" y="717549"/>
            <a:ext cx="8653948" cy="5660254"/>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9" name="Rounded Rectangle 8">
            <a:extLst>
              <a:ext uri="{FF2B5EF4-FFF2-40B4-BE49-F238E27FC236}">
                <a16:creationId xmlns:a16="http://schemas.microsoft.com/office/drawing/2014/main" id="{BE93A490-DF2E-93CA-B58C-01D314948F5C}"/>
              </a:ext>
            </a:extLst>
          </p:cNvPr>
          <p:cNvSpPr/>
          <p:nvPr/>
        </p:nvSpPr>
        <p:spPr>
          <a:xfrm>
            <a:off x="2031622" y="1120250"/>
            <a:ext cx="8128757" cy="165774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grpSp>
        <p:nvGrpSpPr>
          <p:cNvPr id="10" name="Group 9">
            <a:extLst>
              <a:ext uri="{FF2B5EF4-FFF2-40B4-BE49-F238E27FC236}">
                <a16:creationId xmlns:a16="http://schemas.microsoft.com/office/drawing/2014/main" id="{3C9CF1F0-7D3A-C345-6896-5BC2D006DB5F}"/>
              </a:ext>
            </a:extLst>
          </p:cNvPr>
          <p:cNvGrpSpPr/>
          <p:nvPr/>
        </p:nvGrpSpPr>
        <p:grpSpPr>
          <a:xfrm>
            <a:off x="2031623" y="3146410"/>
            <a:ext cx="8128756" cy="2995875"/>
            <a:chOff x="3147101" y="2727504"/>
            <a:chExt cx="8042870" cy="3261816"/>
          </a:xfrm>
        </p:grpSpPr>
        <p:sp>
          <p:nvSpPr>
            <p:cNvPr id="11" name="Rounded Rectangle 10">
              <a:extLst>
                <a:ext uri="{FF2B5EF4-FFF2-40B4-BE49-F238E27FC236}">
                  <a16:creationId xmlns:a16="http://schemas.microsoft.com/office/drawing/2014/main" id="{1FBC1276-BB02-09B2-C8AE-A1DCD44AE85D}"/>
                </a:ext>
              </a:extLst>
            </p:cNvPr>
            <p:cNvSpPr/>
            <p:nvPr/>
          </p:nvSpPr>
          <p:spPr>
            <a:xfrm>
              <a:off x="3147101" y="2727504"/>
              <a:ext cx="3973790" cy="32618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sp>
          <p:nvSpPr>
            <p:cNvPr id="12" name="Rounded Rectangle 11">
              <a:extLst>
                <a:ext uri="{FF2B5EF4-FFF2-40B4-BE49-F238E27FC236}">
                  <a16:creationId xmlns:a16="http://schemas.microsoft.com/office/drawing/2014/main" id="{1309C4C2-A258-4CAB-D07A-BFC3F940B855}"/>
                </a:ext>
              </a:extLst>
            </p:cNvPr>
            <p:cNvSpPr/>
            <p:nvPr/>
          </p:nvSpPr>
          <p:spPr>
            <a:xfrm>
              <a:off x="7216181" y="2727504"/>
              <a:ext cx="3973790" cy="32618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grpSp>
      <p:sp>
        <p:nvSpPr>
          <p:cNvPr id="13" name="TextBox 12">
            <a:extLst>
              <a:ext uri="{FF2B5EF4-FFF2-40B4-BE49-F238E27FC236}">
                <a16:creationId xmlns:a16="http://schemas.microsoft.com/office/drawing/2014/main" id="{2B0DE37C-54F0-F361-2968-CF400300B735}"/>
              </a:ext>
            </a:extLst>
          </p:cNvPr>
          <p:cNvSpPr txBox="1"/>
          <p:nvPr/>
        </p:nvSpPr>
        <p:spPr>
          <a:xfrm>
            <a:off x="2094105" y="1275059"/>
            <a:ext cx="6349413" cy="307777"/>
          </a:xfrm>
          <a:prstGeom prst="rect">
            <a:avLst/>
          </a:prstGeom>
          <a:noFill/>
        </p:spPr>
        <p:txBody>
          <a:bodyPr wrap="square">
            <a:spAutoFit/>
          </a:bodyPr>
          <a:lstStyle/>
          <a:p>
            <a:pPr marL="0" marR="0" lvl="0" indent="0" algn="l" defTabSz="177808" rtl="0" eaLnBrk="1" fontAlgn="auto" latinLnBrk="0" hangingPunct="0">
              <a:lnSpc>
                <a:spcPct val="100000"/>
              </a:lnSpc>
              <a:spcBef>
                <a:spcPts val="2328"/>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To innovate and decarbonise the fashion system, my ambition is to …</a:t>
            </a:r>
          </a:p>
        </p:txBody>
      </p:sp>
      <p:sp>
        <p:nvSpPr>
          <p:cNvPr id="14" name="TextBox 13">
            <a:extLst>
              <a:ext uri="{FF2B5EF4-FFF2-40B4-BE49-F238E27FC236}">
                <a16:creationId xmlns:a16="http://schemas.microsoft.com/office/drawing/2014/main" id="{C05C85B9-3316-0F82-B860-06AD451EE0F1}"/>
              </a:ext>
            </a:extLst>
          </p:cNvPr>
          <p:cNvSpPr txBox="1"/>
          <p:nvPr/>
        </p:nvSpPr>
        <p:spPr>
          <a:xfrm>
            <a:off x="1997332" y="866558"/>
            <a:ext cx="2428145" cy="230832"/>
          </a:xfrm>
          <a:prstGeom prst="rect">
            <a:avLst/>
          </a:prstGeom>
          <a:noFill/>
        </p:spPr>
        <p:txBody>
          <a:bodyPr wrap="square">
            <a:spAutoFit/>
          </a:bodyPr>
          <a:lstStyle/>
          <a:p>
            <a:pPr marL="0" marR="0" lvl="0" indent="0" algn="l" defTabSz="412769" rtl="0" eaLnBrk="1" fontAlgn="auto" latinLnBrk="0" hangingPunct="0">
              <a:lnSpc>
                <a:spcPct val="100000"/>
              </a:lnSpc>
              <a:spcBef>
                <a:spcPts val="0"/>
              </a:spcBef>
              <a:spcAft>
                <a:spcPts val="0"/>
              </a:spcAft>
              <a:buClrTx/>
              <a:buSzTx/>
              <a:buFontTx/>
              <a:buNone/>
              <a:tabLst/>
              <a:defRPr/>
            </a:pPr>
            <a:r>
              <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AMBITION STATEMENT</a:t>
            </a:r>
            <a:endPar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15" name="TextBox 14">
            <a:extLst>
              <a:ext uri="{FF2B5EF4-FFF2-40B4-BE49-F238E27FC236}">
                <a16:creationId xmlns:a16="http://schemas.microsoft.com/office/drawing/2014/main" id="{CD05F12A-5A9E-7CDC-3681-9677F98A960F}"/>
              </a:ext>
            </a:extLst>
          </p:cNvPr>
          <p:cNvSpPr txBox="1"/>
          <p:nvPr/>
        </p:nvSpPr>
        <p:spPr>
          <a:xfrm>
            <a:off x="1997332" y="2878238"/>
            <a:ext cx="2428145" cy="230832"/>
          </a:xfrm>
          <a:prstGeom prst="rect">
            <a:avLst/>
          </a:prstGeom>
          <a:noFill/>
        </p:spPr>
        <p:txBody>
          <a:bodyPr wrap="square">
            <a:spAutoFit/>
          </a:bodyPr>
          <a:lstStyle/>
          <a:p>
            <a:pPr marL="0" marR="0" lvl="0" indent="0" algn="l" defTabSz="412769" rtl="0" eaLnBrk="1" fontAlgn="auto" latinLnBrk="0" hangingPunct="0">
              <a:lnSpc>
                <a:spcPct val="100000"/>
              </a:lnSpc>
              <a:spcBef>
                <a:spcPts val="0"/>
              </a:spcBef>
              <a:spcAft>
                <a:spcPts val="0"/>
              </a:spcAft>
              <a:buClrTx/>
              <a:buSzTx/>
              <a:buFontTx/>
              <a:buNone/>
              <a:tabLst/>
              <a:defRPr/>
            </a:pPr>
            <a:r>
              <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KEY ACTIONS</a:t>
            </a:r>
            <a:endPar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16" name="TextBox 15">
            <a:extLst>
              <a:ext uri="{FF2B5EF4-FFF2-40B4-BE49-F238E27FC236}">
                <a16:creationId xmlns:a16="http://schemas.microsoft.com/office/drawing/2014/main" id="{5F1761F7-258A-487E-8648-D31E1C99F448}"/>
              </a:ext>
            </a:extLst>
          </p:cNvPr>
          <p:cNvSpPr txBox="1"/>
          <p:nvPr/>
        </p:nvSpPr>
        <p:spPr>
          <a:xfrm>
            <a:off x="2094105" y="3275931"/>
            <a:ext cx="3000423" cy="307777"/>
          </a:xfrm>
          <a:prstGeom prst="rect">
            <a:avLst/>
          </a:prstGeom>
          <a:noFill/>
        </p:spPr>
        <p:txBody>
          <a:bodyPr wrap="square">
            <a:spAutoFit/>
          </a:bodyPr>
          <a:lstStyle/>
          <a:p>
            <a:pPr marL="0" marR="0" lvl="0" indent="0" algn="l" defTabSz="177808" rtl="0" eaLnBrk="1" fontAlgn="auto" latinLnBrk="0" hangingPunct="0">
              <a:lnSpc>
                <a:spcPct val="100000"/>
              </a:lnSpc>
              <a:spcBef>
                <a:spcPts val="2328"/>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 could personally take action by …</a:t>
            </a:r>
          </a:p>
        </p:txBody>
      </p:sp>
      <p:sp>
        <p:nvSpPr>
          <p:cNvPr id="17" name="TextBox 16">
            <a:extLst>
              <a:ext uri="{FF2B5EF4-FFF2-40B4-BE49-F238E27FC236}">
                <a16:creationId xmlns:a16="http://schemas.microsoft.com/office/drawing/2014/main" id="{12261017-CA84-461C-3784-65E4DA403174}"/>
              </a:ext>
            </a:extLst>
          </p:cNvPr>
          <p:cNvSpPr txBox="1"/>
          <p:nvPr/>
        </p:nvSpPr>
        <p:spPr>
          <a:xfrm>
            <a:off x="6144155" y="3275931"/>
            <a:ext cx="3730494" cy="307777"/>
          </a:xfrm>
          <a:prstGeom prst="rect">
            <a:avLst/>
          </a:prstGeom>
          <a:noFill/>
        </p:spPr>
        <p:txBody>
          <a:bodyPr wrap="square">
            <a:spAutoFit/>
          </a:bodyPr>
          <a:lstStyle/>
          <a:p>
            <a:pPr marL="0" marR="0" lvl="0" indent="0" algn="l" defTabSz="177808" rtl="0" eaLnBrk="1" fontAlgn="auto" latinLnBrk="0" hangingPunct="0">
              <a:lnSpc>
                <a:spcPct val="100000"/>
              </a:lnSpc>
              <a:spcBef>
                <a:spcPts val="2328"/>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Others in the system could take action by …</a:t>
            </a:r>
          </a:p>
        </p:txBody>
      </p:sp>
    </p:spTree>
    <p:extLst>
      <p:ext uri="{BB962C8B-B14F-4D97-AF65-F5344CB8AC3E}">
        <p14:creationId xmlns:p14="http://schemas.microsoft.com/office/powerpoint/2010/main" val="2649554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EDB899D-9BD8-5D06-B083-F34CCE633DF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0A1DB2E-0381-237D-4A8C-4BF7CBD12A41}"/>
              </a:ext>
            </a:extLst>
          </p:cNvPr>
          <p:cNvSpPr>
            <a:spLocks noGrp="1"/>
          </p:cNvSpPr>
          <p:nvPr>
            <p:ph type="title"/>
          </p:nvPr>
        </p:nvSpPr>
        <p:spPr/>
        <p:txBody>
          <a:bodyPr/>
          <a:lstStyle/>
          <a:p>
            <a:r>
              <a:rPr lang="en-GB" sz="2000" dirty="0"/>
              <a:t>Internal facilitator guide: Overview of </a:t>
            </a:r>
            <a:r>
              <a:rPr lang="en-GB" sz="2000" dirty="0">
                <a:latin typeface="Helvetica Neue" panose="02000503000000020004" pitchFamily="2" charset="0"/>
                <a:cs typeface="Helvetica Neue" panose="02000503000000020004" pitchFamily="2" charset="0"/>
              </a:rPr>
              <a:t>workshop agenda</a:t>
            </a:r>
            <a:endParaRPr lang="en-GB" sz="2000" dirty="0"/>
          </a:p>
        </p:txBody>
      </p:sp>
      <p:grpSp>
        <p:nvGrpSpPr>
          <p:cNvPr id="2" name="Group 1">
            <a:extLst>
              <a:ext uri="{FF2B5EF4-FFF2-40B4-BE49-F238E27FC236}">
                <a16:creationId xmlns:a16="http://schemas.microsoft.com/office/drawing/2014/main" id="{D66D47B9-BBCC-3F12-F886-67BE4107C847}"/>
              </a:ext>
            </a:extLst>
          </p:cNvPr>
          <p:cNvGrpSpPr/>
          <p:nvPr/>
        </p:nvGrpSpPr>
        <p:grpSpPr>
          <a:xfrm>
            <a:off x="466725" y="210163"/>
            <a:ext cx="6292531" cy="252068"/>
            <a:chOff x="479424" y="291943"/>
            <a:chExt cx="6292531" cy="252068"/>
          </a:xfrm>
        </p:grpSpPr>
        <p:sp>
          <p:nvSpPr>
            <p:cNvPr id="3" name="Rounded Rectangle 12">
              <a:extLst>
                <a:ext uri="{FF2B5EF4-FFF2-40B4-BE49-F238E27FC236}">
                  <a16:creationId xmlns:a16="http://schemas.microsoft.com/office/drawing/2014/main" id="{81B73EA8-8C44-076F-364A-6E4764EA3BDD}"/>
                </a:ext>
              </a:extLst>
            </p:cNvPr>
            <p:cNvSpPr/>
            <p:nvPr/>
          </p:nvSpPr>
          <p:spPr>
            <a:xfrm>
              <a:off x="5305425" y="291943"/>
              <a:ext cx="1466530" cy="252068"/>
            </a:xfrm>
            <a:prstGeom prst="roundRect">
              <a:avLst>
                <a:gd name="adj" fmla="val 0"/>
              </a:avLst>
            </a:prstGeom>
            <a:solidFill>
              <a:srgbClr val="DCBF9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4" name="Rounded Rectangle 13">
              <a:extLst>
                <a:ext uri="{FF2B5EF4-FFF2-40B4-BE49-F238E27FC236}">
                  <a16:creationId xmlns:a16="http://schemas.microsoft.com/office/drawing/2014/main" id="{0D8CB660-6B22-38CD-97EE-2341F8BD0CDA}"/>
                </a:ext>
              </a:extLst>
            </p:cNvPr>
            <p:cNvSpPr/>
            <p:nvPr/>
          </p:nvSpPr>
          <p:spPr>
            <a:xfrm>
              <a:off x="3696758"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12" name="Rounded Rectangle 14">
              <a:extLst>
                <a:ext uri="{FF2B5EF4-FFF2-40B4-BE49-F238E27FC236}">
                  <a16:creationId xmlns:a16="http://schemas.microsoft.com/office/drawing/2014/main" id="{6B5EFDED-8A44-D4DA-700B-8896C5C90843}"/>
                </a:ext>
              </a:extLst>
            </p:cNvPr>
            <p:cNvSpPr/>
            <p:nvPr/>
          </p:nvSpPr>
          <p:spPr>
            <a:xfrm>
              <a:off x="2088091"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sp>
          <p:nvSpPr>
            <p:cNvPr id="13" name="Rounded Rectangle 12">
              <a:extLst>
                <a:ext uri="{FF2B5EF4-FFF2-40B4-BE49-F238E27FC236}">
                  <a16:creationId xmlns:a16="http://schemas.microsoft.com/office/drawing/2014/main" id="{C7E38D84-5594-C576-39FC-0DF32E3FD3D6}"/>
                </a:ext>
              </a:extLst>
            </p:cNvPr>
            <p:cNvSpPr/>
            <p:nvPr/>
          </p:nvSpPr>
          <p:spPr>
            <a:xfrm>
              <a:off x="479424"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PRESENTATION</a:t>
              </a:r>
            </a:p>
          </p:txBody>
        </p:sp>
      </p:grpSp>
      <p:graphicFrame>
        <p:nvGraphicFramePr>
          <p:cNvPr id="7" name="Table 6">
            <a:extLst>
              <a:ext uri="{FF2B5EF4-FFF2-40B4-BE49-F238E27FC236}">
                <a16:creationId xmlns:a16="http://schemas.microsoft.com/office/drawing/2014/main" id="{34D4D0B3-271F-DA0B-3AA4-2049E38B6680}"/>
              </a:ext>
            </a:extLst>
          </p:cNvPr>
          <p:cNvGraphicFramePr>
            <a:graphicFrameLocks noGrp="1"/>
          </p:cNvGraphicFramePr>
          <p:nvPr>
            <p:extLst>
              <p:ext uri="{D42A27DB-BD31-4B8C-83A1-F6EECF244321}">
                <p14:modId xmlns:p14="http://schemas.microsoft.com/office/powerpoint/2010/main" val="394381074"/>
              </p:ext>
            </p:extLst>
          </p:nvPr>
        </p:nvGraphicFramePr>
        <p:xfrm>
          <a:off x="468295" y="983470"/>
          <a:ext cx="11290914" cy="5507641"/>
        </p:xfrm>
        <a:graphic>
          <a:graphicData uri="http://schemas.openxmlformats.org/drawingml/2006/table">
            <a:tbl>
              <a:tblPr firstRow="1" bandRow="1">
                <a:tableStyleId>{5940675A-B579-460E-94D1-54222C63F5DA}</a:tableStyleId>
              </a:tblPr>
              <a:tblGrid>
                <a:gridCol w="998732">
                  <a:extLst>
                    <a:ext uri="{9D8B030D-6E8A-4147-A177-3AD203B41FA5}">
                      <a16:colId xmlns:a16="http://schemas.microsoft.com/office/drawing/2014/main" val="1297747712"/>
                    </a:ext>
                  </a:extLst>
                </a:gridCol>
                <a:gridCol w="633301">
                  <a:extLst>
                    <a:ext uri="{9D8B030D-6E8A-4147-A177-3AD203B41FA5}">
                      <a16:colId xmlns:a16="http://schemas.microsoft.com/office/drawing/2014/main" val="915216850"/>
                    </a:ext>
                  </a:extLst>
                </a:gridCol>
                <a:gridCol w="579889">
                  <a:extLst>
                    <a:ext uri="{9D8B030D-6E8A-4147-A177-3AD203B41FA5}">
                      <a16:colId xmlns:a16="http://schemas.microsoft.com/office/drawing/2014/main" val="2660727828"/>
                    </a:ext>
                  </a:extLst>
                </a:gridCol>
                <a:gridCol w="5314836">
                  <a:extLst>
                    <a:ext uri="{9D8B030D-6E8A-4147-A177-3AD203B41FA5}">
                      <a16:colId xmlns:a16="http://schemas.microsoft.com/office/drawing/2014/main" val="3934696101"/>
                    </a:ext>
                  </a:extLst>
                </a:gridCol>
                <a:gridCol w="1668162">
                  <a:extLst>
                    <a:ext uri="{9D8B030D-6E8A-4147-A177-3AD203B41FA5}">
                      <a16:colId xmlns:a16="http://schemas.microsoft.com/office/drawing/2014/main" val="3011708750"/>
                    </a:ext>
                  </a:extLst>
                </a:gridCol>
                <a:gridCol w="2095994">
                  <a:extLst>
                    <a:ext uri="{9D8B030D-6E8A-4147-A177-3AD203B41FA5}">
                      <a16:colId xmlns:a16="http://schemas.microsoft.com/office/drawing/2014/main" val="1448009782"/>
                    </a:ext>
                  </a:extLst>
                </a:gridCol>
              </a:tblGrid>
              <a:tr h="249125">
                <a:tc>
                  <a:txBody>
                    <a:bodyPr/>
                    <a:lstStyle/>
                    <a:p>
                      <a:r>
                        <a:rPr lang="en-GB" sz="1100" b="1" dirty="0">
                          <a:latin typeface="Arial" panose="020B0604020202020204" pitchFamily="34" charset="0"/>
                          <a:cs typeface="Arial" panose="020B0604020202020204" pitchFamily="34" charset="0"/>
                        </a:rPr>
                        <a:t>Agenda</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GB" sz="1100" b="1" dirty="0">
                          <a:latin typeface="Arial" panose="020B0604020202020204" pitchFamily="34" charset="0"/>
                          <a:cs typeface="Arial" panose="020B0604020202020204" pitchFamily="34" charset="0"/>
                        </a:rPr>
                        <a:t>Time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GB" sz="1100" b="1">
                          <a:latin typeface="Arial" panose="020B0604020202020204" pitchFamily="34" charset="0"/>
                          <a:cs typeface="Arial" panose="020B0604020202020204" pitchFamily="34" charset="0"/>
                        </a:rPr>
                        <a:t>Slide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r>
                        <a:rPr lang="en-GB" sz="1100" b="1">
                          <a:latin typeface="Arial" panose="020B0604020202020204" pitchFamily="34" charset="0"/>
                          <a:cs typeface="Arial" panose="020B0604020202020204" pitchFamily="34" charset="0"/>
                        </a:rPr>
                        <a:t>Instructions </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r>
                        <a:rPr lang="en-GB" sz="1100" b="1">
                          <a:latin typeface="Arial" panose="020B0604020202020204" pitchFamily="34" charset="0"/>
                          <a:cs typeface="Arial" panose="020B0604020202020204" pitchFamily="34" charset="0"/>
                        </a:rPr>
                        <a:t>Key Takeaway</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r>
                        <a:rPr lang="en-GB" sz="1100" b="1">
                          <a:latin typeface="Arial" panose="020B0604020202020204" pitchFamily="34" charset="0"/>
                          <a:cs typeface="Arial" panose="020B0604020202020204" pitchFamily="34" charset="0"/>
                        </a:rPr>
                        <a:t>Tips</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849472502"/>
                  </a:ext>
                </a:extLst>
              </a:tr>
              <a:tr h="552890">
                <a:tc>
                  <a:txBody>
                    <a:bodyPr/>
                    <a:lstStyle/>
                    <a:p>
                      <a:r>
                        <a:rPr lang="en-GB" sz="1000">
                          <a:latin typeface="Arial" panose="020B0604020202020204" pitchFamily="34" charset="0"/>
                          <a:cs typeface="Arial" panose="020B0604020202020204" pitchFamily="34" charset="0"/>
                        </a:rPr>
                        <a:t>1. Introduction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dirty="0">
                          <a:latin typeface="Arial" panose="020B0604020202020204" pitchFamily="34" charset="0"/>
                          <a:cs typeface="Arial" panose="020B0604020202020204" pitchFamily="34" charset="0"/>
                        </a:rPr>
                        <a:t>5min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dirty="0">
                          <a:latin typeface="Arial" panose="020B0604020202020204" pitchFamily="34" charset="0"/>
                          <a:cs typeface="Arial" panose="020B0604020202020204" pitchFamily="34" charset="0"/>
                        </a:rPr>
                        <a:t>4-8</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8832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a:latin typeface="Arial" panose="020B0604020202020204" pitchFamily="34" charset="0"/>
                          <a:cs typeface="Arial" panose="020B0604020202020204" pitchFamily="34" charset="0"/>
                        </a:rPr>
                        <a:t>Position Workshop 3 as the shift from understanding today’s system to actively rebuilding the future System Map</a:t>
                      </a:r>
                    </a:p>
                    <a:p>
                      <a:pPr marL="285750" marR="0" lvl="0" indent="-285750" algn="l" defTabSz="8832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a:latin typeface="Arial" panose="020B0604020202020204" pitchFamily="34" charset="0"/>
                          <a:cs typeface="Arial" panose="020B0604020202020204" pitchFamily="34" charset="0"/>
                        </a:rPr>
                        <a:t>Clarify that this is about exploring possibilities, not agreeing on one “right” future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883248" rtl="0" eaLnBrk="1" fontAlgn="auto" latinLnBrk="0" hangingPunct="1">
                        <a:lnSpc>
                          <a:spcPct val="100000"/>
                        </a:lnSpc>
                        <a:spcBef>
                          <a:spcPts val="0"/>
                        </a:spcBef>
                        <a:spcAft>
                          <a:spcPts val="0"/>
                        </a:spcAft>
                        <a:buClrTx/>
                        <a:buSzTx/>
                        <a:buFontTx/>
                        <a:buNone/>
                        <a:tabLst/>
                        <a:defRPr/>
                      </a:pPr>
                      <a:r>
                        <a:rPr lang="en-GB" sz="1000">
                          <a:latin typeface="Arial" panose="020B0604020202020204" pitchFamily="34" charset="0"/>
                          <a:cs typeface="Arial" panose="020B0604020202020204" pitchFamily="34" charset="0"/>
                        </a:rPr>
                        <a:t>Focus on redesigning the future system, not analysing the current one.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000">
                          <a:latin typeface="Arial" panose="020B0604020202020204" pitchFamily="34" charset="0"/>
                          <a:cs typeface="Arial" panose="020B0604020202020204" pitchFamily="34" charset="0"/>
                        </a:rPr>
                        <a:t>Emphasise creative freedom to reshape the map. Avoid detailed explanations at this stage.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1837102"/>
                  </a:ext>
                </a:extLst>
              </a:tr>
              <a:tr h="872642">
                <a:tc>
                  <a:txBody>
                    <a:bodyPr/>
                    <a:lstStyle/>
                    <a:p>
                      <a:r>
                        <a:rPr lang="en-GB" sz="1000">
                          <a:latin typeface="Arial" panose="020B0604020202020204" pitchFamily="34" charset="0"/>
                          <a:cs typeface="Arial" panose="020B0604020202020204" pitchFamily="34" charset="0"/>
                        </a:rPr>
                        <a:t>2. Background</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dirty="0">
                          <a:latin typeface="Arial" panose="020B0604020202020204" pitchFamily="34" charset="0"/>
                          <a:cs typeface="Arial" panose="020B0604020202020204" pitchFamily="34" charset="0"/>
                        </a:rPr>
                        <a:t>10min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dirty="0">
                          <a:latin typeface="Arial" panose="020B0604020202020204" pitchFamily="34" charset="0"/>
                          <a:cs typeface="Arial" panose="020B0604020202020204" pitchFamily="34" charset="0"/>
                        </a:rPr>
                        <a:t>9-12</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GB" sz="1000" b="0" dirty="0">
                          <a:latin typeface="Arial" panose="020B0604020202020204" pitchFamily="34" charset="0"/>
                          <a:cs typeface="Arial" panose="020B0604020202020204" pitchFamily="34" charset="0"/>
                        </a:rPr>
                        <a:t>Explain that the goal is to rebuild the system to enable decarbonisation while supporting a just transition</a:t>
                      </a:r>
                    </a:p>
                    <a:p>
                      <a:pPr marL="285750" indent="-285750">
                        <a:buFont typeface="Arial" panose="020B0604020202020204" pitchFamily="34" charset="0"/>
                        <a:buChar char="•"/>
                      </a:pPr>
                      <a:r>
                        <a:rPr lang="en-GB" sz="1000" b="0" dirty="0">
                          <a:latin typeface="Arial" panose="020B0604020202020204" pitchFamily="34" charset="0"/>
                          <a:cs typeface="Arial" panose="020B0604020202020204" pitchFamily="34" charset="0"/>
                        </a:rPr>
                        <a:t>Reintroduce the System Map components participants will actively work with: value chain islands, actors, forces, bus routes, and carbon clouds</a:t>
                      </a:r>
                    </a:p>
                    <a:p>
                      <a:pPr marL="285750" indent="-285750">
                        <a:buFont typeface="Arial" panose="020B0604020202020204" pitchFamily="34" charset="0"/>
                        <a:buChar char="•"/>
                      </a:pPr>
                      <a:r>
                        <a:rPr lang="en-GB" sz="1000" b="0" dirty="0">
                          <a:latin typeface="Arial" panose="020B0604020202020204" pitchFamily="34" charset="0"/>
                          <a:cs typeface="Arial" panose="020B0604020202020204" pitchFamily="34" charset="0"/>
                        </a:rPr>
                        <a:t>Go through example of reimagined map to emphasize that it can be fully reimagined </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GB" sz="1000">
                          <a:latin typeface="Arial" panose="020B0604020202020204" pitchFamily="34" charset="0"/>
                          <a:cs typeface="Arial" panose="020B0604020202020204" pitchFamily="34" charset="0"/>
                        </a:rPr>
                        <a:t>Participants understand how decarbonisation and just transition are embedded in how the map is redesigned.</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GB" sz="1000">
                          <a:latin typeface="Arial" panose="020B0604020202020204" pitchFamily="34" charset="0"/>
                          <a:cs typeface="Arial" panose="020B0604020202020204" pitchFamily="34" charset="0"/>
                        </a:rPr>
                        <a:t>Anchor the concept of just transition in concrete map changes rather than definitions. One example is enough.</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1724198"/>
                  </a:ext>
                </a:extLst>
              </a:tr>
              <a:tr h="872642">
                <a:tc>
                  <a:txBody>
                    <a:bodyPr/>
                    <a:lstStyle/>
                    <a:p>
                      <a:r>
                        <a:rPr lang="en-GB" sz="1000">
                          <a:latin typeface="Arial" panose="020B0604020202020204" pitchFamily="34" charset="0"/>
                          <a:cs typeface="Arial" panose="020B0604020202020204" pitchFamily="34" charset="0"/>
                        </a:rPr>
                        <a:t>3. Exercise 1</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a:latin typeface="Arial" panose="020B0604020202020204" pitchFamily="34" charset="0"/>
                          <a:cs typeface="Arial" panose="020B0604020202020204" pitchFamily="34" charset="0"/>
                        </a:rPr>
                        <a:t>10min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dirty="0">
                          <a:latin typeface="Arial" panose="020B0604020202020204" pitchFamily="34" charset="0"/>
                          <a:cs typeface="Arial" panose="020B0604020202020204" pitchFamily="34" charset="0"/>
                        </a:rPr>
                        <a:t>13</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Explain the exercise and ensure mutual understanding in the group </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Divide groups beforehand or split into groups 2-4 people during the session</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Distribute the 10min, explaining the exercise, reflecting in group (e.g. 5min), short group reflection </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Prepare print or presentation with the System Map for the exercise </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000">
                          <a:latin typeface="Arial" panose="020B0604020202020204" pitchFamily="34" charset="0"/>
                          <a:cs typeface="Arial" panose="020B0604020202020204" pitchFamily="34" charset="0"/>
                        </a:rPr>
                        <a:t>Identify immediate gaps or opportunities for improvement in the fashion System Map.</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000">
                          <a:latin typeface="Arial" panose="020B0604020202020204" pitchFamily="34" charset="0"/>
                          <a:cs typeface="Arial" panose="020B0604020202020204" pitchFamily="34" charset="0"/>
                        </a:rPr>
                        <a:t>Ask participants why they’d make each change to uncover deeper assumptions or values. Watch for recurring ideas across groups—they indicate priority areas.</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6042541"/>
                  </a:ext>
                </a:extLst>
              </a:tr>
              <a:tr h="1352270">
                <a:tc>
                  <a:txBody>
                    <a:bodyPr/>
                    <a:lstStyle/>
                    <a:p>
                      <a:r>
                        <a:rPr lang="en-GB" sz="1000">
                          <a:latin typeface="Arial" panose="020B0604020202020204" pitchFamily="34" charset="0"/>
                          <a:cs typeface="Arial" panose="020B0604020202020204" pitchFamily="34" charset="0"/>
                        </a:rPr>
                        <a:t>4. Exercise 2</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a:latin typeface="Arial" panose="020B0604020202020204" pitchFamily="34" charset="0"/>
                          <a:cs typeface="Arial" panose="020B0604020202020204" pitchFamily="34" charset="0"/>
                        </a:rPr>
                        <a:t>60min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dirty="0">
                          <a:latin typeface="Arial" panose="020B0604020202020204" pitchFamily="34" charset="0"/>
                          <a:cs typeface="Arial" panose="020B0604020202020204" pitchFamily="34" charset="0"/>
                        </a:rPr>
                        <a:t>15-16</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Explain the exercise and ensure mutual understanding in the group </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Start with individual reflections based on previous exercise </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Divide into the same groups of 2-4 people during the session to recreate the map</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Distribute the 45min, explaining the exercise, reflecting individually (e.g. 5min), group discussion. Plan for 15min reflection in full group</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Provide pens, </a:t>
                      </a:r>
                      <a:r>
                        <a:rPr lang="en-GB" sz="1000" dirty="0" err="1">
                          <a:latin typeface="Arial" panose="020B0604020202020204" pitchFamily="34" charset="0"/>
                          <a:cs typeface="Arial" panose="020B0604020202020204" pitchFamily="34" charset="0"/>
                        </a:rPr>
                        <a:t>post-its</a:t>
                      </a:r>
                      <a:r>
                        <a:rPr lang="en-GB" sz="1000" dirty="0">
                          <a:latin typeface="Arial" panose="020B0604020202020204" pitchFamily="34" charset="0"/>
                          <a:cs typeface="Arial" panose="020B0604020202020204" pitchFamily="34" charset="0"/>
                        </a:rPr>
                        <a:t> to capture thoughts and drawings </a:t>
                      </a:r>
                    </a:p>
                    <a:p>
                      <a:pPr marL="285750" marR="0" lvl="0" indent="-285750" algn="l" defTabSz="685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Present the map from each group if possible, or choose a few if too many</a:t>
                      </a:r>
                    </a:p>
                    <a:p>
                      <a:pPr marL="285750" marR="0" lvl="0" indent="-285750" algn="l" defTabSz="685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Present with the printed map on the table, on a board or share PowerPoint image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GB" sz="1000">
                          <a:latin typeface="Arial" panose="020B0604020202020204" pitchFamily="34" charset="0"/>
                          <a:cs typeface="Arial" panose="020B0604020202020204" pitchFamily="34" charset="0"/>
                        </a:rPr>
                        <a:t>Reimagine the system’s structure—actors, flows, and relationships—to envision what a decarbonised and just future could look like.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312" rtl="0" eaLnBrk="1" fontAlgn="auto" latinLnBrk="0" hangingPunct="1">
                        <a:lnSpc>
                          <a:spcPct val="100000"/>
                        </a:lnSpc>
                        <a:spcBef>
                          <a:spcPts val="0"/>
                        </a:spcBef>
                        <a:spcAft>
                          <a:spcPts val="0"/>
                        </a:spcAft>
                        <a:buClrTx/>
                        <a:buSzTx/>
                        <a:buFontTx/>
                        <a:buNone/>
                        <a:tabLst/>
                        <a:defRPr/>
                      </a:pPr>
                      <a:r>
                        <a:rPr lang="en-GB" sz="1000" b="0">
                          <a:latin typeface="Arial" panose="020B0604020202020204" pitchFamily="34" charset="0"/>
                          <a:cs typeface="Arial" panose="020B0604020202020204" pitchFamily="34" charset="0"/>
                        </a:rPr>
                        <a:t>Encourage bold rethinking, not incremental tweaks. Prompt participants to question what’s missing, oversized, or outdated. Listen for recurring themes and tensions across maps when presenting them.</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35359138"/>
                  </a:ext>
                </a:extLst>
              </a:tr>
              <a:tr h="1032518">
                <a:tc>
                  <a:txBody>
                    <a:bodyPr/>
                    <a:lstStyle/>
                    <a:p>
                      <a:r>
                        <a:rPr lang="en-GB" sz="1000">
                          <a:latin typeface="Arial" panose="020B0604020202020204" pitchFamily="34" charset="0"/>
                          <a:cs typeface="Arial" panose="020B0604020202020204" pitchFamily="34" charset="0"/>
                        </a:rPr>
                        <a:t>5. Exercise 3</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a:latin typeface="Arial" panose="020B0604020202020204" pitchFamily="34" charset="0"/>
                          <a:cs typeface="Arial" panose="020B0604020202020204" pitchFamily="34" charset="0"/>
                        </a:rPr>
                        <a:t>15min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dirty="0">
                          <a:latin typeface="Arial" panose="020B0604020202020204" pitchFamily="34" charset="0"/>
                          <a:cs typeface="Arial" panose="020B0604020202020204" pitchFamily="34" charset="0"/>
                        </a:rPr>
                        <a:t>18</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Explain the exercise and ensure mutual understanding in the group </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Start with individual reflections using the ambition and action canvas</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Discuss in open group to conclude key actions  </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Distribute the 20min, explaining the exercise, reflecting individually (e.g. 5min), open discussion</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Prepare print or use PowerPoint presentation to fill in the ambition and action canvas </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000" dirty="0">
                          <a:latin typeface="Arial" panose="020B0604020202020204" pitchFamily="34" charset="0"/>
                          <a:cs typeface="Arial" panose="020B0604020202020204" pitchFamily="34" charset="0"/>
                        </a:rPr>
                        <a:t>Translate shared future ambition into </a:t>
                      </a:r>
                      <a:r>
                        <a:rPr lang="en-GB" sz="1000" b="1" dirty="0">
                          <a:latin typeface="Arial" panose="020B0604020202020204" pitchFamily="34" charset="0"/>
                          <a:cs typeface="Arial" panose="020B0604020202020204" pitchFamily="34" charset="0"/>
                        </a:rPr>
                        <a:t>actions</a:t>
                      </a:r>
                      <a:r>
                        <a:rPr lang="en-GB" sz="1000" dirty="0">
                          <a:latin typeface="Arial" panose="020B0604020202020204" pitchFamily="34" charset="0"/>
                          <a:cs typeface="Arial" panose="020B0604020202020204" pitchFamily="34" charset="0"/>
                        </a:rPr>
                        <a:t>—both personal and systemic—to start moving the needle toward change.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000" b="0">
                          <a:latin typeface="Arial" panose="020B0604020202020204" pitchFamily="34" charset="0"/>
                          <a:cs typeface="Arial" panose="020B0604020202020204" pitchFamily="34" charset="0"/>
                        </a:rPr>
                        <a:t>Push for specific, realistic actions, not abstract intentions. Encourage ambition but anchor it in the current system context.</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89139102"/>
                  </a:ext>
                </a:extLst>
              </a:tr>
              <a:tr h="575554">
                <a:tc>
                  <a:txBody>
                    <a:bodyPr/>
                    <a:lstStyle/>
                    <a:p>
                      <a:r>
                        <a:rPr lang="en-GB" sz="1000">
                          <a:latin typeface="Arial" panose="020B0604020202020204" pitchFamily="34" charset="0"/>
                          <a:cs typeface="Arial" panose="020B0604020202020204" pitchFamily="34" charset="0"/>
                        </a:rPr>
                        <a:t>6. Wrap-up</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a:latin typeface="Arial" panose="020B0604020202020204" pitchFamily="34" charset="0"/>
                          <a:cs typeface="Arial" panose="020B0604020202020204" pitchFamily="34" charset="0"/>
                        </a:rPr>
                        <a:t>5min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dirty="0">
                          <a:latin typeface="Arial" panose="020B0604020202020204" pitchFamily="34" charset="0"/>
                          <a:cs typeface="Arial" panose="020B0604020202020204" pitchFamily="34" charset="0"/>
                        </a:rPr>
                        <a:t>19</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lgn="l" defTabSz="685312" rtl="0" eaLnBrk="1" latinLnBrk="0" hangingPunct="1">
                        <a:buFont typeface="Arial" panose="020B0604020202020204" pitchFamily="34" charset="0"/>
                        <a:buChar char="•"/>
                      </a:pPr>
                      <a:r>
                        <a:rPr lang="en-GB" sz="1000" dirty="0">
                          <a:latin typeface="Arial" panose="020B0604020202020204" pitchFamily="34" charset="0"/>
                          <a:cs typeface="Arial" panose="020B0604020202020204" pitchFamily="34" charset="0"/>
                        </a:rPr>
                        <a:t>Highlight common changes across maps (e.g. new actors, stronger flows, repositioned islands)</a:t>
                      </a:r>
                    </a:p>
                    <a:p>
                      <a:pPr marL="285750" indent="-285750" algn="l" defTabSz="685312" rtl="0" eaLnBrk="1" latinLnBrk="0" hangingPunct="1">
                        <a:buFont typeface="Arial" panose="020B0604020202020204" pitchFamily="34" charset="0"/>
                        <a:buChar char="•"/>
                      </a:pPr>
                      <a:r>
                        <a:rPr lang="en-GB" sz="1000" kern="1200" dirty="0">
                          <a:solidFill>
                            <a:schemeClr val="tx1"/>
                          </a:solidFill>
                          <a:latin typeface="Arial" panose="020B0604020202020204" pitchFamily="34" charset="0"/>
                          <a:ea typeface="+mn-ea"/>
                          <a:cs typeface="Arial" panose="020B0604020202020204" pitchFamily="34" charset="0"/>
                        </a:rPr>
                        <a:t>Summarize by reflecting on next steps and actions to take in their roles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000">
                          <a:latin typeface="Arial" panose="020B0604020202020204" pitchFamily="34" charset="0"/>
                          <a:cs typeface="Arial" panose="020B0604020202020204" pitchFamily="34" charset="0"/>
                        </a:rPr>
                        <a:t>Participants leave with a clear ambition steps connected to their role.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Prioritise time to reflect on both the current exercise but also the  learnings across all workshops.</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26663021"/>
                  </a:ext>
                </a:extLst>
              </a:tr>
            </a:tbl>
          </a:graphicData>
        </a:graphic>
      </p:graphicFrame>
    </p:spTree>
    <p:extLst>
      <p:ext uri="{BB962C8B-B14F-4D97-AF65-F5344CB8AC3E}">
        <p14:creationId xmlns:p14="http://schemas.microsoft.com/office/powerpoint/2010/main" val="1427508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5629-48B1-B5CC-5C63-B39BE9EB3FEB}"/>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19B3BF90-B1C6-A418-1390-9E7F08CC5BA6}"/>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0948D5D6-20FA-2617-A223-6AF697A5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ectangle 4">
            <a:extLst>
              <a:ext uri="{FF2B5EF4-FFF2-40B4-BE49-F238E27FC236}">
                <a16:creationId xmlns:a16="http://schemas.microsoft.com/office/drawing/2014/main" id="{593FD7BD-8A94-D8E7-5515-861A976E0668}"/>
              </a:ext>
            </a:extLst>
          </p:cNvPr>
          <p:cNvSpPr/>
          <p:nvPr/>
        </p:nvSpPr>
        <p:spPr>
          <a:xfrm>
            <a:off x="0" y="0"/>
            <a:ext cx="12192000" cy="6858000"/>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6" name="Title 1">
            <a:extLst>
              <a:ext uri="{FF2B5EF4-FFF2-40B4-BE49-F238E27FC236}">
                <a16:creationId xmlns:a16="http://schemas.microsoft.com/office/drawing/2014/main" id="{D6AAC506-FE8A-E86F-3A1D-B939CE718637}"/>
              </a:ext>
            </a:extLst>
          </p:cNvPr>
          <p:cNvSpPr txBox="1">
            <a:spLocks/>
          </p:cNvSpPr>
          <p:nvPr/>
        </p:nvSpPr>
        <p:spPr>
          <a:xfrm>
            <a:off x="602632" y="2349229"/>
            <a:ext cx="7388290" cy="119360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65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rPr>
              <a:t>The System Map</a:t>
            </a:r>
          </a:p>
        </p:txBody>
      </p:sp>
      <p:sp>
        <p:nvSpPr>
          <p:cNvPr id="7" name="Title 1">
            <a:extLst>
              <a:ext uri="{FF2B5EF4-FFF2-40B4-BE49-F238E27FC236}">
                <a16:creationId xmlns:a16="http://schemas.microsoft.com/office/drawing/2014/main" id="{49D9FD8B-FE87-E2F4-F971-BD0C4AF4419C}"/>
              </a:ext>
            </a:extLst>
          </p:cNvPr>
          <p:cNvSpPr txBox="1">
            <a:spLocks/>
          </p:cNvSpPr>
          <p:nvPr/>
        </p:nvSpPr>
        <p:spPr>
          <a:xfrm>
            <a:off x="602632" y="3542837"/>
            <a:ext cx="7388290" cy="1301551"/>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ts val="300"/>
              </a:spcBef>
              <a:spcAft>
                <a:spcPts val="0"/>
              </a:spcAft>
              <a:buClrTx/>
              <a:buSzTx/>
              <a:buFontTx/>
              <a:buNone/>
              <a:tabLst/>
              <a:defRPr/>
            </a:pPr>
            <a:r>
              <a:rPr kumimoji="0" lang="en-GB" sz="30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Light" panose="02000403000000020004" pitchFamily="2" charset="0"/>
                <a:cs typeface="Arial" panose="020B0604020202020204" pitchFamily="34" charset="0"/>
              </a:rPr>
              <a:t>Reimagining the future system</a:t>
            </a:r>
            <a:endParaRPr kumimoji="0" lang="en-GB" sz="2400" b="1"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055751DE-44D4-9ADB-CDB0-FB72580A39C1}"/>
              </a:ext>
            </a:extLst>
          </p:cNvPr>
          <p:cNvCxnSpPr>
            <a:cxnSpLocks/>
          </p:cNvCxnSpPr>
          <p:nvPr/>
        </p:nvCxnSpPr>
        <p:spPr>
          <a:xfrm>
            <a:off x="0" y="815654"/>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72FCE94-E281-FB68-B6C3-B9BD05244ED9}"/>
              </a:ext>
            </a:extLst>
          </p:cNvPr>
          <p:cNvPicPr>
            <a:picLocks noChangeAspect="1"/>
          </p:cNvPicPr>
          <p:nvPr/>
        </p:nvPicPr>
        <p:blipFill>
          <a:blip r:embed="rId2"/>
          <a:srcRect l="60283" t="10900" r="36681" b="84127"/>
          <a:stretch>
            <a:fillRect/>
          </a:stretch>
        </p:blipFill>
        <p:spPr>
          <a:xfrm>
            <a:off x="10768842" y="5602215"/>
            <a:ext cx="1197329" cy="1103419"/>
          </a:xfrm>
          <a:prstGeom prst="rect">
            <a:avLst/>
          </a:prstGeom>
        </p:spPr>
      </p:pic>
      <p:sp>
        <p:nvSpPr>
          <p:cNvPr id="13" name="Rounded Rectangle 12">
            <a:extLst>
              <a:ext uri="{FF2B5EF4-FFF2-40B4-BE49-F238E27FC236}">
                <a16:creationId xmlns:a16="http://schemas.microsoft.com/office/drawing/2014/main" id="{FA67119C-6587-E0A5-89F4-462A2EE1D40C}"/>
              </a:ext>
            </a:extLst>
          </p:cNvPr>
          <p:cNvSpPr/>
          <p:nvPr/>
        </p:nvSpPr>
        <p:spPr>
          <a:xfrm>
            <a:off x="10353430" y="221548"/>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14" name="Rounded Rectangle 13">
            <a:extLst>
              <a:ext uri="{FF2B5EF4-FFF2-40B4-BE49-F238E27FC236}">
                <a16:creationId xmlns:a16="http://schemas.microsoft.com/office/drawing/2014/main" id="{7ECF19F2-80B1-9E92-8EB9-4537D55127CB}"/>
              </a:ext>
            </a:extLst>
          </p:cNvPr>
          <p:cNvSpPr/>
          <p:nvPr/>
        </p:nvSpPr>
        <p:spPr>
          <a:xfrm>
            <a:off x="8744763" y="221548"/>
            <a:ext cx="1466530" cy="413877"/>
          </a:xfrm>
          <a:prstGeom prst="roundRect">
            <a:avLst>
              <a:gd name="adj" fmla="val 0"/>
            </a:avLst>
          </a:prstGeom>
          <a:solidFill>
            <a:srgbClr val="DCBF9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15" name="Rounded Rectangle 14">
            <a:extLst>
              <a:ext uri="{FF2B5EF4-FFF2-40B4-BE49-F238E27FC236}">
                <a16:creationId xmlns:a16="http://schemas.microsoft.com/office/drawing/2014/main" id="{A41AC799-A418-B341-7206-73298E4B6979}"/>
              </a:ext>
            </a:extLst>
          </p:cNvPr>
          <p:cNvSpPr/>
          <p:nvPr/>
        </p:nvSpPr>
        <p:spPr>
          <a:xfrm>
            <a:off x="7136096" y="221548"/>
            <a:ext cx="1466530" cy="413877"/>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grpSp>
        <p:nvGrpSpPr>
          <p:cNvPr id="16" name="Group 15">
            <a:extLst>
              <a:ext uri="{FF2B5EF4-FFF2-40B4-BE49-F238E27FC236}">
                <a16:creationId xmlns:a16="http://schemas.microsoft.com/office/drawing/2014/main" id="{96B4382C-1F05-85B3-78B1-0B5BEB2A0448}"/>
              </a:ext>
            </a:extLst>
          </p:cNvPr>
          <p:cNvGrpSpPr/>
          <p:nvPr/>
        </p:nvGrpSpPr>
        <p:grpSpPr>
          <a:xfrm>
            <a:off x="602632" y="169298"/>
            <a:ext cx="3350126" cy="466127"/>
            <a:chOff x="602632" y="169298"/>
            <a:chExt cx="3350126" cy="466127"/>
          </a:xfrm>
        </p:grpSpPr>
        <p:grpSp>
          <p:nvGrpSpPr>
            <p:cNvPr id="17" name="Group 16">
              <a:extLst>
                <a:ext uri="{FF2B5EF4-FFF2-40B4-BE49-F238E27FC236}">
                  <a16:creationId xmlns:a16="http://schemas.microsoft.com/office/drawing/2014/main" id="{56CADAAC-FDA7-2AC8-08AF-9D2A954A6D66}"/>
                </a:ext>
              </a:extLst>
            </p:cNvPr>
            <p:cNvGrpSpPr/>
            <p:nvPr/>
          </p:nvGrpSpPr>
          <p:grpSpPr>
            <a:xfrm>
              <a:off x="602632" y="169298"/>
              <a:ext cx="3350126" cy="466127"/>
              <a:chOff x="793744" y="169299"/>
              <a:chExt cx="2157224" cy="300150"/>
            </a:xfrm>
          </p:grpSpPr>
          <p:pic>
            <p:nvPicPr>
              <p:cNvPr id="19" name="Picture 18">
                <a:extLst>
                  <a:ext uri="{FF2B5EF4-FFF2-40B4-BE49-F238E27FC236}">
                    <a16:creationId xmlns:a16="http://schemas.microsoft.com/office/drawing/2014/main" id="{09A90A6C-6BAB-5D6C-2AFB-8E84BD4FFEF0}"/>
                  </a:ext>
                </a:extLst>
              </p:cNvPr>
              <p:cNvPicPr>
                <a:picLocks noChangeAspect="1"/>
              </p:cNvPicPr>
              <p:nvPr/>
            </p:nvPicPr>
            <p:blipFill>
              <a:blip r:embed="rId3"/>
              <a:stretch>
                <a:fillRect/>
              </a:stretch>
            </p:blipFill>
            <p:spPr>
              <a:xfrm>
                <a:off x="2078861" y="169299"/>
                <a:ext cx="872107" cy="300150"/>
              </a:xfrm>
              <a:prstGeom prst="rect">
                <a:avLst/>
              </a:prstGeom>
            </p:spPr>
          </p:pic>
          <p:pic>
            <p:nvPicPr>
              <p:cNvPr id="20" name="Picture 19" descr="A black background with a black square&#10;&#10;AI-generated content may be incorrect.">
                <a:extLst>
                  <a:ext uri="{FF2B5EF4-FFF2-40B4-BE49-F238E27FC236}">
                    <a16:creationId xmlns:a16="http://schemas.microsoft.com/office/drawing/2014/main" id="{46433BBC-B890-AD1F-7B11-99AB35259D22}"/>
                  </a:ext>
                </a:extLst>
              </p:cNvPr>
              <p:cNvPicPr>
                <a:picLocks noChangeAspect="1"/>
              </p:cNvPicPr>
              <p:nvPr/>
            </p:nvPicPr>
            <p:blipFill>
              <a:blip r:embed="rId4"/>
              <a:stretch>
                <a:fillRect/>
              </a:stretch>
            </p:blipFill>
            <p:spPr>
              <a:xfrm>
                <a:off x="793744" y="296507"/>
                <a:ext cx="1022977" cy="134442"/>
              </a:xfrm>
              <a:prstGeom prst="rect">
                <a:avLst/>
              </a:prstGeom>
            </p:spPr>
          </p:pic>
        </p:grpSp>
        <p:cxnSp>
          <p:nvCxnSpPr>
            <p:cNvPr id="18" name="Straight Connector 17">
              <a:extLst>
                <a:ext uri="{FF2B5EF4-FFF2-40B4-BE49-F238E27FC236}">
                  <a16:creationId xmlns:a16="http://schemas.microsoft.com/office/drawing/2014/main" id="{20261021-4ED0-23C4-5A0C-0793E29F5E5E}"/>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58872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FF2B748-4D46-B890-39E5-4256A04D97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88E5DBFE-39EB-4978-CE0E-7349290898C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6" name="Title 1">
            <a:extLst>
              <a:ext uri="{FF2B5EF4-FFF2-40B4-BE49-F238E27FC236}">
                <a16:creationId xmlns:a16="http://schemas.microsoft.com/office/drawing/2014/main" id="{9F35458C-0316-4D87-AB10-8C7CD32E70CB}"/>
              </a:ext>
            </a:extLst>
          </p:cNvPr>
          <p:cNvSpPr txBox="1">
            <a:spLocks/>
          </p:cNvSpPr>
          <p:nvPr/>
        </p:nvSpPr>
        <p:spPr>
          <a:xfrm>
            <a:off x="466725" y="527303"/>
            <a:ext cx="3450851" cy="585297"/>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Agenda</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9" name="Title 1">
            <a:extLst>
              <a:ext uri="{FF2B5EF4-FFF2-40B4-BE49-F238E27FC236}">
                <a16:creationId xmlns:a16="http://schemas.microsoft.com/office/drawing/2014/main" id="{95F3D6CC-CB88-6CE4-6C92-E385A29766AF}"/>
              </a:ext>
            </a:extLst>
          </p:cNvPr>
          <p:cNvSpPr txBox="1">
            <a:spLocks/>
          </p:cNvSpPr>
          <p:nvPr/>
        </p:nvSpPr>
        <p:spPr>
          <a:xfrm>
            <a:off x="1692492" y="1665858"/>
            <a:ext cx="3647484" cy="3526283"/>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Introduction and purpose</a:t>
            </a:r>
          </a:p>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Background</a:t>
            </a:r>
          </a:p>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Exercise 1: Start making changes</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to the map</a:t>
            </a:r>
          </a:p>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Exercise 2: Reimagine the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system map</a:t>
            </a:r>
          </a:p>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Exercise 3: Start moving the needle</a:t>
            </a:r>
          </a:p>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Wrap-up and group synthesis</a:t>
            </a:r>
          </a:p>
        </p:txBody>
      </p:sp>
      <p:sp>
        <p:nvSpPr>
          <p:cNvPr id="10" name="Title 1">
            <a:extLst>
              <a:ext uri="{FF2B5EF4-FFF2-40B4-BE49-F238E27FC236}">
                <a16:creationId xmlns:a16="http://schemas.microsoft.com/office/drawing/2014/main" id="{DD5E9FCC-A599-7629-56C4-F35EBBB518AA}"/>
              </a:ext>
            </a:extLst>
          </p:cNvPr>
          <p:cNvSpPr txBox="1">
            <a:spLocks/>
          </p:cNvSpPr>
          <p:nvPr/>
        </p:nvSpPr>
        <p:spPr>
          <a:xfrm>
            <a:off x="891310" y="2193182"/>
            <a:ext cx="568823"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DCBF9E"/>
                </a:solidFill>
                <a:effectLst/>
                <a:uLnTx/>
                <a:uFillTx/>
                <a:latin typeface="Arial" panose="020B0604020202020204" pitchFamily="34" charset="0"/>
                <a:ea typeface="Helvetica Neue" panose="02000503000000020004" pitchFamily="2" charset="0"/>
                <a:cs typeface="Arial" panose="020B0604020202020204" pitchFamily="34" charset="0"/>
              </a:rPr>
              <a:t>02</a:t>
            </a:r>
          </a:p>
        </p:txBody>
      </p:sp>
      <p:sp>
        <p:nvSpPr>
          <p:cNvPr id="11" name="Title 1">
            <a:extLst>
              <a:ext uri="{FF2B5EF4-FFF2-40B4-BE49-F238E27FC236}">
                <a16:creationId xmlns:a16="http://schemas.microsoft.com/office/drawing/2014/main" id="{51D3B70B-6705-F902-F52A-770E0762B347}"/>
              </a:ext>
            </a:extLst>
          </p:cNvPr>
          <p:cNvSpPr txBox="1">
            <a:spLocks/>
          </p:cNvSpPr>
          <p:nvPr/>
        </p:nvSpPr>
        <p:spPr>
          <a:xfrm>
            <a:off x="891310" y="2714894"/>
            <a:ext cx="568823"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DCBF9E"/>
                </a:solidFill>
                <a:effectLst/>
                <a:uLnTx/>
                <a:uFillTx/>
                <a:latin typeface="Arial" panose="020B0604020202020204" pitchFamily="34" charset="0"/>
                <a:ea typeface="Helvetica Neue" panose="02000503000000020004" pitchFamily="2" charset="0"/>
                <a:cs typeface="Arial" panose="020B0604020202020204" pitchFamily="34" charset="0"/>
              </a:rPr>
              <a:t>03</a:t>
            </a:r>
          </a:p>
        </p:txBody>
      </p:sp>
      <p:sp>
        <p:nvSpPr>
          <p:cNvPr id="12" name="Title 1">
            <a:extLst>
              <a:ext uri="{FF2B5EF4-FFF2-40B4-BE49-F238E27FC236}">
                <a16:creationId xmlns:a16="http://schemas.microsoft.com/office/drawing/2014/main" id="{1D2A921E-5DBA-BCB4-57A1-9E94715BC2FA}"/>
              </a:ext>
            </a:extLst>
          </p:cNvPr>
          <p:cNvSpPr txBox="1">
            <a:spLocks/>
          </p:cNvSpPr>
          <p:nvPr/>
        </p:nvSpPr>
        <p:spPr>
          <a:xfrm>
            <a:off x="891310" y="3522707"/>
            <a:ext cx="568823"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DCBF9E"/>
                </a:solidFill>
                <a:effectLst/>
                <a:uLnTx/>
                <a:uFillTx/>
                <a:latin typeface="Arial" panose="020B0604020202020204" pitchFamily="34" charset="0"/>
                <a:ea typeface="Helvetica Neue" panose="02000503000000020004" pitchFamily="2" charset="0"/>
                <a:cs typeface="Arial" panose="020B0604020202020204" pitchFamily="34" charset="0"/>
              </a:rPr>
              <a:t>04</a:t>
            </a:r>
          </a:p>
        </p:txBody>
      </p:sp>
      <p:sp>
        <p:nvSpPr>
          <p:cNvPr id="13" name="Title 1">
            <a:extLst>
              <a:ext uri="{FF2B5EF4-FFF2-40B4-BE49-F238E27FC236}">
                <a16:creationId xmlns:a16="http://schemas.microsoft.com/office/drawing/2014/main" id="{8F1AD97B-041C-4F56-C4CC-18D5A05EC233}"/>
              </a:ext>
            </a:extLst>
          </p:cNvPr>
          <p:cNvSpPr txBox="1">
            <a:spLocks/>
          </p:cNvSpPr>
          <p:nvPr/>
        </p:nvSpPr>
        <p:spPr>
          <a:xfrm>
            <a:off x="891310" y="4330520"/>
            <a:ext cx="568823"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DCBF9E"/>
                </a:solidFill>
                <a:effectLst/>
                <a:uLnTx/>
                <a:uFillTx/>
                <a:latin typeface="Arial" panose="020B0604020202020204" pitchFamily="34" charset="0"/>
                <a:ea typeface="Helvetica Neue" panose="02000503000000020004" pitchFamily="2" charset="0"/>
                <a:cs typeface="Arial" panose="020B0604020202020204" pitchFamily="34" charset="0"/>
              </a:rPr>
              <a:t>05</a:t>
            </a:r>
          </a:p>
        </p:txBody>
      </p:sp>
      <p:sp>
        <p:nvSpPr>
          <p:cNvPr id="14" name="Title 1">
            <a:extLst>
              <a:ext uri="{FF2B5EF4-FFF2-40B4-BE49-F238E27FC236}">
                <a16:creationId xmlns:a16="http://schemas.microsoft.com/office/drawing/2014/main" id="{82F2AFA5-76C4-5E64-4CF1-208402A0E787}"/>
              </a:ext>
            </a:extLst>
          </p:cNvPr>
          <p:cNvSpPr txBox="1">
            <a:spLocks/>
          </p:cNvSpPr>
          <p:nvPr/>
        </p:nvSpPr>
        <p:spPr>
          <a:xfrm>
            <a:off x="891310" y="4878303"/>
            <a:ext cx="568823"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DCBF9E"/>
                </a:solidFill>
                <a:effectLst/>
                <a:uLnTx/>
                <a:uFillTx/>
                <a:latin typeface="Arial" panose="020B0604020202020204" pitchFamily="34" charset="0"/>
                <a:ea typeface="Helvetica Neue" panose="02000503000000020004" pitchFamily="2" charset="0"/>
                <a:cs typeface="Arial" panose="020B0604020202020204" pitchFamily="34" charset="0"/>
              </a:rPr>
              <a:t>06</a:t>
            </a:r>
          </a:p>
        </p:txBody>
      </p:sp>
      <p:sp>
        <p:nvSpPr>
          <p:cNvPr id="15" name="Title 1">
            <a:extLst>
              <a:ext uri="{FF2B5EF4-FFF2-40B4-BE49-F238E27FC236}">
                <a16:creationId xmlns:a16="http://schemas.microsoft.com/office/drawing/2014/main" id="{D77C77A4-EEEE-7181-6490-38ACD771A670}"/>
              </a:ext>
            </a:extLst>
          </p:cNvPr>
          <p:cNvSpPr txBox="1">
            <a:spLocks/>
          </p:cNvSpPr>
          <p:nvPr/>
        </p:nvSpPr>
        <p:spPr>
          <a:xfrm>
            <a:off x="891310" y="1665859"/>
            <a:ext cx="568823"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DCBF9E"/>
                </a:solidFill>
                <a:effectLst/>
                <a:uLnTx/>
                <a:uFillTx/>
                <a:latin typeface="Arial" panose="020B0604020202020204" pitchFamily="34" charset="0"/>
                <a:ea typeface="Helvetica Neue" panose="02000503000000020004" pitchFamily="2" charset="0"/>
                <a:cs typeface="Arial" panose="020B0604020202020204" pitchFamily="34" charset="0"/>
              </a:rPr>
              <a:t>01</a:t>
            </a:r>
          </a:p>
        </p:txBody>
      </p:sp>
      <p:sp>
        <p:nvSpPr>
          <p:cNvPr id="16" name="Rounded Rectangle 15">
            <a:extLst>
              <a:ext uri="{FF2B5EF4-FFF2-40B4-BE49-F238E27FC236}">
                <a16:creationId xmlns:a16="http://schemas.microsoft.com/office/drawing/2014/main" id="{0D338AB0-40E0-970B-BF9C-8C0A5785F417}"/>
              </a:ext>
            </a:extLst>
          </p:cNvPr>
          <p:cNvSpPr/>
          <p:nvPr/>
        </p:nvSpPr>
        <p:spPr>
          <a:xfrm>
            <a:off x="4915610" y="527303"/>
            <a:ext cx="824790" cy="281388"/>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2 hours</a:t>
            </a:r>
          </a:p>
        </p:txBody>
      </p:sp>
      <p:pic>
        <p:nvPicPr>
          <p:cNvPr id="20" name="Picture 19" descr="A person's legs in the air&#10;&#10;AI-generated content may be incorrect.">
            <a:extLst>
              <a:ext uri="{FF2B5EF4-FFF2-40B4-BE49-F238E27FC236}">
                <a16:creationId xmlns:a16="http://schemas.microsoft.com/office/drawing/2014/main" id="{44A02486-2B01-C77D-2E31-EFA268390F17}"/>
              </a:ext>
            </a:extLst>
          </p:cNvPr>
          <p:cNvPicPr>
            <a:picLocks noChangeAspect="1"/>
          </p:cNvPicPr>
          <p:nvPr/>
        </p:nvPicPr>
        <p:blipFill>
          <a:blip r:embed="rId2"/>
          <a:srcRect t="2928" b="18924"/>
          <a:stretch>
            <a:fillRect/>
          </a:stretch>
        </p:blipFill>
        <p:spPr>
          <a:xfrm>
            <a:off x="6095999" y="0"/>
            <a:ext cx="6095999" cy="6858000"/>
          </a:xfrm>
          <a:prstGeom prst="rect">
            <a:avLst/>
          </a:prstGeom>
        </p:spPr>
      </p:pic>
    </p:spTree>
    <p:extLst>
      <p:ext uri="{BB962C8B-B14F-4D97-AF65-F5344CB8AC3E}">
        <p14:creationId xmlns:p14="http://schemas.microsoft.com/office/powerpoint/2010/main" val="3314609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2933FD-C250-A3FE-8430-BB128558A6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84B90A76-739D-6E4D-9E69-F38C774782C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Title 1">
            <a:extLst>
              <a:ext uri="{FF2B5EF4-FFF2-40B4-BE49-F238E27FC236}">
                <a16:creationId xmlns:a16="http://schemas.microsoft.com/office/drawing/2014/main" id="{A21422D4-E878-8E3B-4C17-448A42AA54C8}"/>
              </a:ext>
            </a:extLst>
          </p:cNvPr>
          <p:cNvSpPr txBox="1">
            <a:spLocks/>
          </p:cNvSpPr>
          <p:nvPr/>
        </p:nvSpPr>
        <p:spPr>
          <a:xfrm>
            <a:off x="466726" y="1138453"/>
            <a:ext cx="2315608" cy="297789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Before we have focused on the current system, but now we are shifting focus to the “to-be” system </a:t>
            </a:r>
          </a:p>
        </p:txBody>
      </p:sp>
      <p:sp>
        <p:nvSpPr>
          <p:cNvPr id="6" name="Rectangle 5">
            <a:extLst>
              <a:ext uri="{FF2B5EF4-FFF2-40B4-BE49-F238E27FC236}">
                <a16:creationId xmlns:a16="http://schemas.microsoft.com/office/drawing/2014/main" id="{C93E862D-D5C2-B31F-E427-8847F3D0FB7D}"/>
              </a:ext>
            </a:extLst>
          </p:cNvPr>
          <p:cNvSpPr/>
          <p:nvPr/>
        </p:nvSpPr>
        <p:spPr>
          <a:xfrm>
            <a:off x="466725" y="291081"/>
            <a:ext cx="1223328"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94074A40-F3D4-C8AA-9191-0C5F65179A5A}"/>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3B15828A-0C00-9B1E-0393-2ECA89A54343}"/>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6C66F728-1F90-2B47-DAFB-05665952CCA5}"/>
              </a:ext>
            </a:extLst>
          </p:cNvPr>
          <p:cNvSpPr/>
          <p:nvPr/>
        </p:nvSpPr>
        <p:spPr>
          <a:xfrm>
            <a:off x="4103030"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E3E9DBD5-0890-45B7-42BB-B75712A238C9}"/>
              </a:ext>
            </a:extLst>
          </p:cNvPr>
          <p:cNvSpPr/>
          <p:nvPr/>
        </p:nvSpPr>
        <p:spPr>
          <a:xfrm>
            <a:off x="5259306"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29B4508E-1F3D-912C-0E4D-8A1A21E4034C}"/>
              </a:ext>
            </a:extLst>
          </p:cNvPr>
          <p:cNvSpPr/>
          <p:nvPr/>
        </p:nvSpPr>
        <p:spPr>
          <a:xfrm>
            <a:off x="6415580" y="291081"/>
            <a:ext cx="817723"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2" name="Rectangle 11">
            <a:extLst>
              <a:ext uri="{FF2B5EF4-FFF2-40B4-BE49-F238E27FC236}">
                <a16:creationId xmlns:a16="http://schemas.microsoft.com/office/drawing/2014/main" id="{C58267C2-36BB-54D7-F439-C32B5A870ABD}"/>
              </a:ext>
            </a:extLst>
          </p:cNvPr>
          <p:cNvSpPr/>
          <p:nvPr/>
        </p:nvSpPr>
        <p:spPr>
          <a:xfrm>
            <a:off x="3079752" y="1138453"/>
            <a:ext cx="2754865" cy="453999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13" name="Rectangle 12">
            <a:extLst>
              <a:ext uri="{FF2B5EF4-FFF2-40B4-BE49-F238E27FC236}">
                <a16:creationId xmlns:a16="http://schemas.microsoft.com/office/drawing/2014/main" id="{ABE8AFAF-11B5-13BE-D027-7994B7540857}"/>
              </a:ext>
            </a:extLst>
          </p:cNvPr>
          <p:cNvSpPr/>
          <p:nvPr/>
        </p:nvSpPr>
        <p:spPr>
          <a:xfrm>
            <a:off x="6015274" y="1138453"/>
            <a:ext cx="2754865" cy="453999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14" name="Rectangle 13">
            <a:extLst>
              <a:ext uri="{FF2B5EF4-FFF2-40B4-BE49-F238E27FC236}">
                <a16:creationId xmlns:a16="http://schemas.microsoft.com/office/drawing/2014/main" id="{3BE69F67-185F-A5D0-1A3E-0E7C87DB1F3C}"/>
              </a:ext>
            </a:extLst>
          </p:cNvPr>
          <p:cNvSpPr/>
          <p:nvPr/>
        </p:nvSpPr>
        <p:spPr>
          <a:xfrm>
            <a:off x="8950796" y="1138453"/>
            <a:ext cx="2754865" cy="4539998"/>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16" name="Rounded Rectangle 15">
            <a:extLst>
              <a:ext uri="{FF2B5EF4-FFF2-40B4-BE49-F238E27FC236}">
                <a16:creationId xmlns:a16="http://schemas.microsoft.com/office/drawing/2014/main" id="{B4C7FA07-983D-3288-2D16-7A58CA5128B1}"/>
              </a:ext>
            </a:extLst>
          </p:cNvPr>
          <p:cNvSpPr/>
          <p:nvPr/>
        </p:nvSpPr>
        <p:spPr>
          <a:xfrm>
            <a:off x="6211507" y="1296501"/>
            <a:ext cx="1466530" cy="413877"/>
          </a:xfrm>
          <a:prstGeom prst="roundRect">
            <a:avLst>
              <a:gd name="adj" fmla="val 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17" name="Rounded Rectangle 16">
            <a:extLst>
              <a:ext uri="{FF2B5EF4-FFF2-40B4-BE49-F238E27FC236}">
                <a16:creationId xmlns:a16="http://schemas.microsoft.com/office/drawing/2014/main" id="{C6524953-D07A-85B6-EC8B-AEF69F8EC457}"/>
              </a:ext>
            </a:extLst>
          </p:cNvPr>
          <p:cNvSpPr/>
          <p:nvPr/>
        </p:nvSpPr>
        <p:spPr>
          <a:xfrm>
            <a:off x="3269340" y="1296501"/>
            <a:ext cx="1466530" cy="413877"/>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sp>
        <p:nvSpPr>
          <p:cNvPr id="18" name="Title 1">
            <a:extLst>
              <a:ext uri="{FF2B5EF4-FFF2-40B4-BE49-F238E27FC236}">
                <a16:creationId xmlns:a16="http://schemas.microsoft.com/office/drawing/2014/main" id="{4C78C087-1C91-6379-1EB0-68B578173E53}"/>
              </a:ext>
            </a:extLst>
          </p:cNvPr>
          <p:cNvSpPr txBox="1">
            <a:spLocks/>
          </p:cNvSpPr>
          <p:nvPr/>
        </p:nvSpPr>
        <p:spPr>
          <a:xfrm>
            <a:off x="3292040" y="1930742"/>
            <a:ext cx="2362638" cy="147771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Finding your role in the system</a:t>
            </a:r>
          </a:p>
        </p:txBody>
      </p:sp>
      <p:sp>
        <p:nvSpPr>
          <p:cNvPr id="21" name="Title 1">
            <a:extLst>
              <a:ext uri="{FF2B5EF4-FFF2-40B4-BE49-F238E27FC236}">
                <a16:creationId xmlns:a16="http://schemas.microsoft.com/office/drawing/2014/main" id="{24F3058F-6561-5A0C-5629-CF552A85BC4C}"/>
              </a:ext>
            </a:extLst>
          </p:cNvPr>
          <p:cNvSpPr txBox="1">
            <a:spLocks/>
          </p:cNvSpPr>
          <p:nvPr/>
        </p:nvSpPr>
        <p:spPr>
          <a:xfrm>
            <a:off x="6213040" y="1930742"/>
            <a:ext cx="2362638" cy="706311"/>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Identifying impact opportunities</a:t>
            </a:r>
            <a:endPar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26" name="Rounded Rectangle 25">
            <a:extLst>
              <a:ext uri="{FF2B5EF4-FFF2-40B4-BE49-F238E27FC236}">
                <a16:creationId xmlns:a16="http://schemas.microsoft.com/office/drawing/2014/main" id="{B5015D0A-A328-6976-97B6-3F998B12EF52}"/>
              </a:ext>
            </a:extLst>
          </p:cNvPr>
          <p:cNvSpPr/>
          <p:nvPr/>
        </p:nvSpPr>
        <p:spPr>
          <a:xfrm>
            <a:off x="9143668" y="1296501"/>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30" name="Title 1">
            <a:extLst>
              <a:ext uri="{FF2B5EF4-FFF2-40B4-BE49-F238E27FC236}">
                <a16:creationId xmlns:a16="http://schemas.microsoft.com/office/drawing/2014/main" id="{297F585A-6911-F5BF-E1E7-C98F02FCE7B2}"/>
              </a:ext>
            </a:extLst>
          </p:cNvPr>
          <p:cNvSpPr txBox="1">
            <a:spLocks/>
          </p:cNvSpPr>
          <p:nvPr/>
        </p:nvSpPr>
        <p:spPr>
          <a:xfrm>
            <a:off x="9152512" y="1930742"/>
            <a:ext cx="2362638" cy="147771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Reimagining the future system: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Develop bold ideas for how the system could evolve and where to intervene for greater, faster, fairer impact.</a:t>
            </a:r>
          </a:p>
        </p:txBody>
      </p:sp>
      <p:sp>
        <p:nvSpPr>
          <p:cNvPr id="31" name="Title 1">
            <a:extLst>
              <a:ext uri="{FF2B5EF4-FFF2-40B4-BE49-F238E27FC236}">
                <a16:creationId xmlns:a16="http://schemas.microsoft.com/office/drawing/2014/main" id="{D3014B6D-8E38-72BC-308A-F3C54042BCD2}"/>
              </a:ext>
            </a:extLst>
          </p:cNvPr>
          <p:cNvSpPr txBox="1">
            <a:spLocks/>
          </p:cNvSpPr>
          <p:nvPr/>
        </p:nvSpPr>
        <p:spPr>
          <a:xfrm>
            <a:off x="9606936" y="3471951"/>
            <a:ext cx="1790735" cy="1895601"/>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Start making changes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to the map</a:t>
            </a:r>
          </a:p>
          <a:p>
            <a:pPr marL="0" marR="0" lvl="0" indent="0" algn="l" defTabSz="1160191"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Reimagine the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System Map</a:t>
            </a:r>
          </a:p>
          <a:p>
            <a:pPr marL="0" marR="0" lvl="0" indent="0" algn="l" defTabSz="1160191"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Start moving the needle</a:t>
            </a:r>
          </a:p>
          <a:p>
            <a:pPr marL="0" marR="0" lvl="0" indent="0" algn="l" defTabSz="1160191" rtl="0" eaLnBrk="1" fontAlgn="auto"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cxnSp>
        <p:nvCxnSpPr>
          <p:cNvPr id="32" name="Straight Connector 31">
            <a:extLst>
              <a:ext uri="{FF2B5EF4-FFF2-40B4-BE49-F238E27FC236}">
                <a16:creationId xmlns:a16="http://schemas.microsoft.com/office/drawing/2014/main" id="{AD8CD2DC-55B4-7B80-C444-5C8F7E2E5D2D}"/>
              </a:ext>
            </a:extLst>
          </p:cNvPr>
          <p:cNvCxnSpPr/>
          <p:nvPr/>
        </p:nvCxnSpPr>
        <p:spPr>
          <a:xfrm>
            <a:off x="9378372" y="3462553"/>
            <a:ext cx="0" cy="1892300"/>
          </a:xfrm>
          <a:prstGeom prst="line">
            <a:avLst/>
          </a:prstGeom>
          <a:ln w="95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02622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ewing a piece of fabric&#10;&#10;AI-generated content may be incorrect.">
            <a:extLst>
              <a:ext uri="{FF2B5EF4-FFF2-40B4-BE49-F238E27FC236}">
                <a16:creationId xmlns:a16="http://schemas.microsoft.com/office/drawing/2014/main" id="{35046DC1-F01F-5A6B-77F9-894118608922}"/>
              </a:ext>
            </a:extLst>
          </p:cNvPr>
          <p:cNvPicPr>
            <a:picLocks noChangeAspect="1"/>
          </p:cNvPicPr>
          <p:nvPr/>
        </p:nvPicPr>
        <p:blipFill>
          <a:blip r:embed="rId2"/>
          <a:srcRect l="20576" t="-1" r="23111" b="1429"/>
          <a:stretch>
            <a:fillRect/>
          </a:stretch>
        </p:blipFill>
        <p:spPr>
          <a:xfrm>
            <a:off x="6315156" y="0"/>
            <a:ext cx="5876843" cy="6858000"/>
          </a:xfrm>
          <a:prstGeom prst="rect">
            <a:avLst/>
          </a:prstGeom>
        </p:spPr>
      </p:pic>
      <p:sp>
        <p:nvSpPr>
          <p:cNvPr id="12" name="Rounded Rectangle 11">
            <a:extLst>
              <a:ext uri="{FF2B5EF4-FFF2-40B4-BE49-F238E27FC236}">
                <a16:creationId xmlns:a16="http://schemas.microsoft.com/office/drawing/2014/main" id="{EE4949AF-9C8F-9225-2AC1-AFA4EAA959C5}"/>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13" name="Title 1">
            <a:extLst>
              <a:ext uri="{FF2B5EF4-FFF2-40B4-BE49-F238E27FC236}">
                <a16:creationId xmlns:a16="http://schemas.microsoft.com/office/drawing/2014/main" id="{DFBEBBD3-7C4C-28A2-727D-B8ECC827F963}"/>
              </a:ext>
            </a:extLst>
          </p:cNvPr>
          <p:cNvSpPr txBox="1">
            <a:spLocks/>
          </p:cNvSpPr>
          <p:nvPr/>
        </p:nvSpPr>
        <p:spPr>
          <a:xfrm>
            <a:off x="466725" y="755903"/>
            <a:ext cx="5543657" cy="124755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The objective of this session is to determine what changes are needed </a:t>
            </a:r>
            <a:b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to reimagine the fashion system. </a:t>
            </a:r>
            <a:b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For example, which islands, actors, </a:t>
            </a:r>
            <a:b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and forces need to shift, and how. </a:t>
            </a:r>
          </a:p>
        </p:txBody>
      </p:sp>
      <p:sp>
        <p:nvSpPr>
          <p:cNvPr id="15" name="Rectangle 14">
            <a:extLst>
              <a:ext uri="{FF2B5EF4-FFF2-40B4-BE49-F238E27FC236}">
                <a16:creationId xmlns:a16="http://schemas.microsoft.com/office/drawing/2014/main" id="{6909039A-936E-6DC4-3C71-65CBFD71DAD1}"/>
              </a:ext>
            </a:extLst>
          </p:cNvPr>
          <p:cNvSpPr/>
          <p:nvPr/>
        </p:nvSpPr>
        <p:spPr>
          <a:xfrm>
            <a:off x="425629" y="2797756"/>
            <a:ext cx="4596879" cy="335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marR="0" lvl="0" indent="-285750" algn="l" defTabSz="225603"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Create a shared vision for the future: Align on what the reimagined fashion system could look like and what collective action needs to happen</a:t>
            </a:r>
          </a:p>
          <a:p>
            <a:pPr marL="285750" marR="0" lvl="0" indent="-285750" algn="l" defTabSz="225603"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Align on key enablers for change: Identify the key activities, actors, capabilities and collaborations that will be essential to creating systemic change, and your role within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BC1301E1-4BB2-2F6F-D93A-64F903790B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4557CF05-1658-4BC6-6B6D-227DC8FB41C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ectangle 4">
            <a:extLst>
              <a:ext uri="{FF2B5EF4-FFF2-40B4-BE49-F238E27FC236}">
                <a16:creationId xmlns:a16="http://schemas.microsoft.com/office/drawing/2014/main" id="{23D50914-7C32-E7BC-412A-EAF6FFDB6F2F}"/>
              </a:ext>
            </a:extLst>
          </p:cNvPr>
          <p:cNvSpPr/>
          <p:nvPr/>
        </p:nvSpPr>
        <p:spPr>
          <a:xfrm>
            <a:off x="466725" y="291081"/>
            <a:ext cx="1223328"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6" name="Rectangle 5">
            <a:extLst>
              <a:ext uri="{FF2B5EF4-FFF2-40B4-BE49-F238E27FC236}">
                <a16:creationId xmlns:a16="http://schemas.microsoft.com/office/drawing/2014/main" id="{5FAA6C66-D025-3555-01FA-CCB7B88854FD}"/>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7" name="Rectangle 6">
            <a:extLst>
              <a:ext uri="{FF2B5EF4-FFF2-40B4-BE49-F238E27FC236}">
                <a16:creationId xmlns:a16="http://schemas.microsoft.com/office/drawing/2014/main" id="{F7083217-E000-391F-9CB8-B27B788B9E8F}"/>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8" name="Rectangle 7">
            <a:extLst>
              <a:ext uri="{FF2B5EF4-FFF2-40B4-BE49-F238E27FC236}">
                <a16:creationId xmlns:a16="http://schemas.microsoft.com/office/drawing/2014/main" id="{F762838B-0A8F-78E3-2DF1-3C9C3A9710BE}"/>
              </a:ext>
            </a:extLst>
          </p:cNvPr>
          <p:cNvSpPr/>
          <p:nvPr/>
        </p:nvSpPr>
        <p:spPr>
          <a:xfrm>
            <a:off x="4103030"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9" name="Rectangle 8">
            <a:extLst>
              <a:ext uri="{FF2B5EF4-FFF2-40B4-BE49-F238E27FC236}">
                <a16:creationId xmlns:a16="http://schemas.microsoft.com/office/drawing/2014/main" id="{66B3FCD2-339D-AAAE-D04A-469F17CD1262}"/>
              </a:ext>
            </a:extLst>
          </p:cNvPr>
          <p:cNvSpPr/>
          <p:nvPr/>
        </p:nvSpPr>
        <p:spPr>
          <a:xfrm>
            <a:off x="5259306"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0" name="Rectangle 9">
            <a:extLst>
              <a:ext uri="{FF2B5EF4-FFF2-40B4-BE49-F238E27FC236}">
                <a16:creationId xmlns:a16="http://schemas.microsoft.com/office/drawing/2014/main" id="{F0F04E23-DFB8-9280-6B92-86B307AE9E58}"/>
              </a:ext>
            </a:extLst>
          </p:cNvPr>
          <p:cNvSpPr/>
          <p:nvPr/>
        </p:nvSpPr>
        <p:spPr>
          <a:xfrm>
            <a:off x="6415580" y="291081"/>
            <a:ext cx="81772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Tree>
    <p:extLst>
      <p:ext uri="{BB962C8B-B14F-4D97-AF65-F5344CB8AC3E}">
        <p14:creationId xmlns:p14="http://schemas.microsoft.com/office/powerpoint/2010/main" val="130815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4259EC-FBFB-2B09-5D64-C7740D60A4FF}"/>
              </a:ext>
            </a:extLst>
          </p:cNvPr>
          <p:cNvSpPr/>
          <p:nvPr/>
        </p:nvSpPr>
        <p:spPr>
          <a:xfrm>
            <a:off x="0" y="0"/>
            <a:ext cx="12192000" cy="6858000"/>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7" name="Title 1">
            <a:extLst>
              <a:ext uri="{FF2B5EF4-FFF2-40B4-BE49-F238E27FC236}">
                <a16:creationId xmlns:a16="http://schemas.microsoft.com/office/drawing/2014/main" id="{7339898B-65D9-4806-9458-62F2D00EDD9E}"/>
              </a:ext>
            </a:extLst>
          </p:cNvPr>
          <p:cNvSpPr txBox="1">
            <a:spLocks/>
          </p:cNvSpPr>
          <p:nvPr/>
        </p:nvSpPr>
        <p:spPr>
          <a:xfrm>
            <a:off x="466725" y="755903"/>
            <a:ext cx="4537075" cy="590297"/>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Principles for the workshop</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8" name="Rounded Rectangle 7">
            <a:extLst>
              <a:ext uri="{FF2B5EF4-FFF2-40B4-BE49-F238E27FC236}">
                <a16:creationId xmlns:a16="http://schemas.microsoft.com/office/drawing/2014/main" id="{B178AE08-DAD0-35A1-2F22-1BA6F1B6942E}"/>
              </a:ext>
            </a:extLst>
          </p:cNvPr>
          <p:cNvSpPr/>
          <p:nvPr/>
        </p:nvSpPr>
        <p:spPr>
          <a:xfrm>
            <a:off x="1440874" y="1382094"/>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9" name="Rounded Rectangle 8">
            <a:extLst>
              <a:ext uri="{FF2B5EF4-FFF2-40B4-BE49-F238E27FC236}">
                <a16:creationId xmlns:a16="http://schemas.microsoft.com/office/drawing/2014/main" id="{866805D5-2BD0-5417-4F34-3C4BAB84F257}"/>
              </a:ext>
            </a:extLst>
          </p:cNvPr>
          <p:cNvSpPr/>
          <p:nvPr/>
        </p:nvSpPr>
        <p:spPr>
          <a:xfrm>
            <a:off x="4678749" y="1382094"/>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0" name="Rounded Rectangle 9">
            <a:extLst>
              <a:ext uri="{FF2B5EF4-FFF2-40B4-BE49-F238E27FC236}">
                <a16:creationId xmlns:a16="http://schemas.microsoft.com/office/drawing/2014/main" id="{ADBD516A-B833-3867-B926-2C586A0751C5}"/>
              </a:ext>
            </a:extLst>
          </p:cNvPr>
          <p:cNvSpPr/>
          <p:nvPr/>
        </p:nvSpPr>
        <p:spPr>
          <a:xfrm>
            <a:off x="7916624" y="1382094"/>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1" name="Rounded Rectangle 10">
            <a:extLst>
              <a:ext uri="{FF2B5EF4-FFF2-40B4-BE49-F238E27FC236}">
                <a16:creationId xmlns:a16="http://schemas.microsoft.com/office/drawing/2014/main" id="{FF88EDA6-5BDC-FE66-7943-076C197970B4}"/>
              </a:ext>
            </a:extLst>
          </p:cNvPr>
          <p:cNvSpPr/>
          <p:nvPr/>
        </p:nvSpPr>
        <p:spPr>
          <a:xfrm>
            <a:off x="1440874" y="3945412"/>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2" name="Rounded Rectangle 11">
            <a:extLst>
              <a:ext uri="{FF2B5EF4-FFF2-40B4-BE49-F238E27FC236}">
                <a16:creationId xmlns:a16="http://schemas.microsoft.com/office/drawing/2014/main" id="{325EAE8E-5DA5-0E1B-AD69-4259EDE7E2C1}"/>
              </a:ext>
            </a:extLst>
          </p:cNvPr>
          <p:cNvSpPr/>
          <p:nvPr/>
        </p:nvSpPr>
        <p:spPr>
          <a:xfrm>
            <a:off x="4678749" y="3945412"/>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3" name="Rounded Rectangle 12">
            <a:extLst>
              <a:ext uri="{FF2B5EF4-FFF2-40B4-BE49-F238E27FC236}">
                <a16:creationId xmlns:a16="http://schemas.microsoft.com/office/drawing/2014/main" id="{6A485F8D-E6BF-ADB0-012D-0D364DCF3805}"/>
              </a:ext>
            </a:extLst>
          </p:cNvPr>
          <p:cNvSpPr/>
          <p:nvPr/>
        </p:nvSpPr>
        <p:spPr>
          <a:xfrm>
            <a:off x="7916624" y="3945412"/>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4" name="TextBox 13">
            <a:extLst>
              <a:ext uri="{FF2B5EF4-FFF2-40B4-BE49-F238E27FC236}">
                <a16:creationId xmlns:a16="http://schemas.microsoft.com/office/drawing/2014/main" id="{EFA5E030-E9A7-D8DF-4707-1A510353B2A8}"/>
              </a:ext>
            </a:extLst>
          </p:cNvPr>
          <p:cNvSpPr txBox="1"/>
          <p:nvPr/>
        </p:nvSpPr>
        <p:spPr>
          <a:xfrm>
            <a:off x="1698850" y="2210965"/>
            <a:ext cx="2495808" cy="923330"/>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There are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no right or wrong</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answers –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only possibilities. </a:t>
            </a:r>
          </a:p>
        </p:txBody>
      </p:sp>
      <p:sp>
        <p:nvSpPr>
          <p:cNvPr id="15" name="TextBox 14">
            <a:extLst>
              <a:ext uri="{FF2B5EF4-FFF2-40B4-BE49-F238E27FC236}">
                <a16:creationId xmlns:a16="http://schemas.microsoft.com/office/drawing/2014/main" id="{CE96B9D7-D22D-A37B-5F3B-AD1F3F25F875}"/>
              </a:ext>
            </a:extLst>
          </p:cNvPr>
          <p:cNvSpPr txBox="1"/>
          <p:nvPr/>
        </p:nvSpPr>
        <p:spPr>
          <a:xfrm>
            <a:off x="4860730" y="2210965"/>
            <a:ext cx="2730142" cy="1200329"/>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Think</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interconnection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rather than isolation –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utilize all perspectives and insights in this room!</a:t>
            </a:r>
          </a:p>
        </p:txBody>
      </p:sp>
      <p:sp>
        <p:nvSpPr>
          <p:cNvPr id="16" name="TextBox 15">
            <a:extLst>
              <a:ext uri="{FF2B5EF4-FFF2-40B4-BE49-F238E27FC236}">
                <a16:creationId xmlns:a16="http://schemas.microsoft.com/office/drawing/2014/main" id="{7CB5D8D0-82D8-30DB-CBE9-C6B33331634B}"/>
              </a:ext>
            </a:extLst>
          </p:cNvPr>
          <p:cNvSpPr txBox="1"/>
          <p:nvPr/>
        </p:nvSpPr>
        <p:spPr>
          <a:xfrm>
            <a:off x="8172868" y="2210965"/>
            <a:ext cx="2730142" cy="646331"/>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Leave ‘business as usual’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at the door.</a:t>
            </a:r>
          </a:p>
        </p:txBody>
      </p:sp>
      <p:sp>
        <p:nvSpPr>
          <p:cNvPr id="17" name="TextBox 16">
            <a:extLst>
              <a:ext uri="{FF2B5EF4-FFF2-40B4-BE49-F238E27FC236}">
                <a16:creationId xmlns:a16="http://schemas.microsoft.com/office/drawing/2014/main" id="{61251A58-F20D-FFA5-1CDE-E79F171BA821}"/>
              </a:ext>
            </a:extLst>
          </p:cNvPr>
          <p:cNvSpPr txBox="1"/>
          <p:nvPr/>
        </p:nvSpPr>
        <p:spPr>
          <a:xfrm>
            <a:off x="1698850" y="4774283"/>
            <a:ext cx="2495808" cy="1200329"/>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Semibold"/>
              </a:rPr>
              <a:t>Be open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to finding  ‘blind spots’ and questioning biases – this is a safe space.</a:t>
            </a:r>
          </a:p>
        </p:txBody>
      </p:sp>
      <p:sp>
        <p:nvSpPr>
          <p:cNvPr id="18" name="TextBox 17">
            <a:extLst>
              <a:ext uri="{FF2B5EF4-FFF2-40B4-BE49-F238E27FC236}">
                <a16:creationId xmlns:a16="http://schemas.microsoft.com/office/drawing/2014/main" id="{5F2FBBA0-90AD-A2F4-10C0-9E382ED6536B}"/>
              </a:ext>
            </a:extLst>
          </p:cNvPr>
          <p:cNvSpPr txBox="1"/>
          <p:nvPr/>
        </p:nvSpPr>
        <p:spPr>
          <a:xfrm>
            <a:off x="4860730" y="4774283"/>
            <a:ext cx="2730142" cy="1200329"/>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Some conversations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may lead you to places that feel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Semibold"/>
              </a:rPr>
              <a:t>uncomfortable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and that’s OK.</a:t>
            </a:r>
          </a:p>
        </p:txBody>
      </p:sp>
      <p:sp>
        <p:nvSpPr>
          <p:cNvPr id="19" name="TextBox 18">
            <a:extLst>
              <a:ext uri="{FF2B5EF4-FFF2-40B4-BE49-F238E27FC236}">
                <a16:creationId xmlns:a16="http://schemas.microsoft.com/office/drawing/2014/main" id="{67D49374-B33D-2D38-ABD5-298C64999E97}"/>
              </a:ext>
            </a:extLst>
          </p:cNvPr>
          <p:cNvSpPr txBox="1"/>
          <p:nvPr/>
        </p:nvSpPr>
        <p:spPr>
          <a:xfrm>
            <a:off x="8172868" y="4774283"/>
            <a:ext cx="2547444" cy="1200329"/>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If you find yourself ‘stuck’ on an activity, speaking to a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Semibold"/>
              </a:rPr>
              <a:t>facilitator</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Semibold"/>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might help.</a:t>
            </a:r>
          </a:p>
        </p:txBody>
      </p:sp>
      <p:pic>
        <p:nvPicPr>
          <p:cNvPr id="20" name="Picture 19">
            <a:extLst>
              <a:ext uri="{FF2B5EF4-FFF2-40B4-BE49-F238E27FC236}">
                <a16:creationId xmlns:a16="http://schemas.microsoft.com/office/drawing/2014/main" id="{2DFE9822-5CD6-4824-2856-E302B7F782CC}"/>
              </a:ext>
            </a:extLst>
          </p:cNvPr>
          <p:cNvPicPr>
            <a:picLocks noChangeAspect="1"/>
          </p:cNvPicPr>
          <p:nvPr/>
        </p:nvPicPr>
        <p:blipFill>
          <a:blip r:embed="rId2"/>
          <a:srcRect l="77966" t="84662" r="18670" b="10965"/>
          <a:stretch>
            <a:fillRect/>
          </a:stretch>
        </p:blipFill>
        <p:spPr>
          <a:xfrm>
            <a:off x="1668870" y="1574964"/>
            <a:ext cx="932795" cy="682087"/>
          </a:xfrm>
          <a:prstGeom prst="rect">
            <a:avLst/>
          </a:prstGeom>
        </p:spPr>
      </p:pic>
      <p:pic>
        <p:nvPicPr>
          <p:cNvPr id="21" name="Picture 20">
            <a:extLst>
              <a:ext uri="{FF2B5EF4-FFF2-40B4-BE49-F238E27FC236}">
                <a16:creationId xmlns:a16="http://schemas.microsoft.com/office/drawing/2014/main" id="{83F34601-CFD0-38EC-1DE6-4B94899F0B50}"/>
              </a:ext>
            </a:extLst>
          </p:cNvPr>
          <p:cNvPicPr>
            <a:picLocks noChangeAspect="1"/>
          </p:cNvPicPr>
          <p:nvPr/>
        </p:nvPicPr>
        <p:blipFill>
          <a:blip r:embed="rId2"/>
          <a:srcRect l="87292" t="84132" r="8958" b="10965"/>
          <a:stretch>
            <a:fillRect/>
          </a:stretch>
        </p:blipFill>
        <p:spPr>
          <a:xfrm>
            <a:off x="4875721" y="1514106"/>
            <a:ext cx="954605" cy="701957"/>
          </a:xfrm>
          <a:prstGeom prst="rect">
            <a:avLst/>
          </a:prstGeom>
        </p:spPr>
      </p:pic>
      <p:pic>
        <p:nvPicPr>
          <p:cNvPr id="22" name="Picture 21">
            <a:extLst>
              <a:ext uri="{FF2B5EF4-FFF2-40B4-BE49-F238E27FC236}">
                <a16:creationId xmlns:a16="http://schemas.microsoft.com/office/drawing/2014/main" id="{79755961-0DCC-413C-E699-B22DE704D8C5}"/>
              </a:ext>
            </a:extLst>
          </p:cNvPr>
          <p:cNvPicPr>
            <a:picLocks noChangeAspect="1"/>
          </p:cNvPicPr>
          <p:nvPr/>
        </p:nvPicPr>
        <p:blipFill>
          <a:blip r:embed="rId2"/>
          <a:srcRect l="9543" t="64590" r="86207" b="27854"/>
          <a:stretch>
            <a:fillRect/>
          </a:stretch>
        </p:blipFill>
        <p:spPr>
          <a:xfrm>
            <a:off x="8033346" y="1369059"/>
            <a:ext cx="1045934" cy="1045934"/>
          </a:xfrm>
          <a:prstGeom prst="rect">
            <a:avLst/>
          </a:prstGeom>
        </p:spPr>
      </p:pic>
      <p:pic>
        <p:nvPicPr>
          <p:cNvPr id="23" name="Picture 22">
            <a:extLst>
              <a:ext uri="{FF2B5EF4-FFF2-40B4-BE49-F238E27FC236}">
                <a16:creationId xmlns:a16="http://schemas.microsoft.com/office/drawing/2014/main" id="{8C8E178A-56B5-104E-5E41-83CB99772F39}"/>
              </a:ext>
            </a:extLst>
          </p:cNvPr>
          <p:cNvPicPr>
            <a:picLocks noChangeAspect="1"/>
          </p:cNvPicPr>
          <p:nvPr/>
        </p:nvPicPr>
        <p:blipFill>
          <a:blip r:embed="rId2"/>
          <a:srcRect l="2292" t="46264" r="93458" b="47187"/>
          <a:stretch>
            <a:fillRect/>
          </a:stretch>
        </p:blipFill>
        <p:spPr>
          <a:xfrm>
            <a:off x="1482800" y="3839554"/>
            <a:ext cx="1241004" cy="1075657"/>
          </a:xfrm>
          <a:prstGeom prst="rect">
            <a:avLst/>
          </a:prstGeom>
        </p:spPr>
      </p:pic>
      <p:pic>
        <p:nvPicPr>
          <p:cNvPr id="24" name="Picture 23">
            <a:extLst>
              <a:ext uri="{FF2B5EF4-FFF2-40B4-BE49-F238E27FC236}">
                <a16:creationId xmlns:a16="http://schemas.microsoft.com/office/drawing/2014/main" id="{D22EA14C-17E2-0805-E9A2-F9CB44F3A451}"/>
              </a:ext>
            </a:extLst>
          </p:cNvPr>
          <p:cNvPicPr>
            <a:picLocks noChangeAspect="1"/>
          </p:cNvPicPr>
          <p:nvPr/>
        </p:nvPicPr>
        <p:blipFill>
          <a:blip r:embed="rId2"/>
          <a:srcRect l="39417" t="46264" r="57333" b="46965"/>
          <a:stretch>
            <a:fillRect/>
          </a:stretch>
        </p:blipFill>
        <p:spPr>
          <a:xfrm>
            <a:off x="4769116" y="3876706"/>
            <a:ext cx="899161" cy="1053745"/>
          </a:xfrm>
          <a:prstGeom prst="rect">
            <a:avLst/>
          </a:prstGeom>
        </p:spPr>
      </p:pic>
      <p:pic>
        <p:nvPicPr>
          <p:cNvPr id="25" name="Picture 24">
            <a:extLst>
              <a:ext uri="{FF2B5EF4-FFF2-40B4-BE49-F238E27FC236}">
                <a16:creationId xmlns:a16="http://schemas.microsoft.com/office/drawing/2014/main" id="{34F411BC-2AC2-8169-AE0D-376886D55BD1}"/>
              </a:ext>
            </a:extLst>
          </p:cNvPr>
          <p:cNvPicPr>
            <a:picLocks noChangeAspect="1"/>
          </p:cNvPicPr>
          <p:nvPr/>
        </p:nvPicPr>
        <p:blipFill>
          <a:blip r:embed="rId2"/>
          <a:srcRect l="2418" t="82033" r="93707" b="9410"/>
          <a:stretch>
            <a:fillRect/>
          </a:stretch>
        </p:blipFill>
        <p:spPr>
          <a:xfrm>
            <a:off x="8045522" y="3721468"/>
            <a:ext cx="1051561" cy="1306273"/>
          </a:xfrm>
          <a:prstGeom prst="rect">
            <a:avLst/>
          </a:prstGeom>
        </p:spPr>
      </p:pic>
      <p:sp>
        <p:nvSpPr>
          <p:cNvPr id="3" name="Date Placeholder 2">
            <a:extLst>
              <a:ext uri="{FF2B5EF4-FFF2-40B4-BE49-F238E27FC236}">
                <a16:creationId xmlns:a16="http://schemas.microsoft.com/office/drawing/2014/main" id="{7FFF567C-80C2-14C1-4F57-694C59DAA4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2ABEE3F3-508F-A9A8-6714-43A8B671A7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26" name="Rounded Rectangle 25">
            <a:extLst>
              <a:ext uri="{FF2B5EF4-FFF2-40B4-BE49-F238E27FC236}">
                <a16:creationId xmlns:a16="http://schemas.microsoft.com/office/drawing/2014/main" id="{2ED35766-67E7-3593-73C7-95A76BB88151}"/>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27" name="Rectangle 26">
            <a:extLst>
              <a:ext uri="{FF2B5EF4-FFF2-40B4-BE49-F238E27FC236}">
                <a16:creationId xmlns:a16="http://schemas.microsoft.com/office/drawing/2014/main" id="{7064FB22-9878-4217-639F-3780FF5DE748}"/>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28" name="Rectangle 27">
            <a:extLst>
              <a:ext uri="{FF2B5EF4-FFF2-40B4-BE49-F238E27FC236}">
                <a16:creationId xmlns:a16="http://schemas.microsoft.com/office/drawing/2014/main" id="{33DD0954-6C56-2E4A-F437-217843C58CCD}"/>
              </a:ext>
            </a:extLst>
          </p:cNvPr>
          <p:cNvSpPr/>
          <p:nvPr/>
        </p:nvSpPr>
        <p:spPr>
          <a:xfrm>
            <a:off x="1790478" y="291081"/>
            <a:ext cx="1055851"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29" name="Rectangle 28">
            <a:extLst>
              <a:ext uri="{FF2B5EF4-FFF2-40B4-BE49-F238E27FC236}">
                <a16:creationId xmlns:a16="http://schemas.microsoft.com/office/drawing/2014/main" id="{09E5F647-8CD1-CE5E-1863-A7C21C2B30DD}"/>
              </a:ext>
            </a:extLst>
          </p:cNvPr>
          <p:cNvSpPr/>
          <p:nvPr/>
        </p:nvSpPr>
        <p:spPr>
          <a:xfrm>
            <a:off x="2946754" y="291081"/>
            <a:ext cx="1055851"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30" name="Rectangle 29">
            <a:extLst>
              <a:ext uri="{FF2B5EF4-FFF2-40B4-BE49-F238E27FC236}">
                <a16:creationId xmlns:a16="http://schemas.microsoft.com/office/drawing/2014/main" id="{1CB166E8-533C-12AF-1BF1-E75743B409F0}"/>
              </a:ext>
            </a:extLst>
          </p:cNvPr>
          <p:cNvSpPr/>
          <p:nvPr/>
        </p:nvSpPr>
        <p:spPr>
          <a:xfrm>
            <a:off x="4103030" y="291081"/>
            <a:ext cx="1055851"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31" name="Rectangle 30">
            <a:extLst>
              <a:ext uri="{FF2B5EF4-FFF2-40B4-BE49-F238E27FC236}">
                <a16:creationId xmlns:a16="http://schemas.microsoft.com/office/drawing/2014/main" id="{99180742-5F84-58CA-94A1-2843D52DADA8}"/>
              </a:ext>
            </a:extLst>
          </p:cNvPr>
          <p:cNvSpPr/>
          <p:nvPr/>
        </p:nvSpPr>
        <p:spPr>
          <a:xfrm>
            <a:off x="5259306" y="291081"/>
            <a:ext cx="1055851"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32" name="Rectangle 31">
            <a:extLst>
              <a:ext uri="{FF2B5EF4-FFF2-40B4-BE49-F238E27FC236}">
                <a16:creationId xmlns:a16="http://schemas.microsoft.com/office/drawing/2014/main" id="{18201D28-F73F-1307-66A4-00BC89197138}"/>
              </a:ext>
            </a:extLst>
          </p:cNvPr>
          <p:cNvSpPr/>
          <p:nvPr/>
        </p:nvSpPr>
        <p:spPr>
          <a:xfrm>
            <a:off x="6415580" y="291081"/>
            <a:ext cx="81772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Tree>
    <p:extLst>
      <p:ext uri="{BB962C8B-B14F-4D97-AF65-F5344CB8AC3E}">
        <p14:creationId xmlns:p14="http://schemas.microsoft.com/office/powerpoint/2010/main" val="1411037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6DA16F4-6F0E-C2C3-9AC8-0A06DB97B3E9}"/>
              </a:ext>
            </a:extLst>
          </p:cNvPr>
          <p:cNvSpPr/>
          <p:nvPr/>
        </p:nvSpPr>
        <p:spPr>
          <a:xfrm>
            <a:off x="5259306" y="3429000"/>
            <a:ext cx="6932694" cy="342900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pic>
        <p:nvPicPr>
          <p:cNvPr id="22" name="Picture 21" descr="A person in a red head scarf in a tea plantation&#10;&#10;AI-generated content may be incorrect.">
            <a:extLst>
              <a:ext uri="{FF2B5EF4-FFF2-40B4-BE49-F238E27FC236}">
                <a16:creationId xmlns:a16="http://schemas.microsoft.com/office/drawing/2014/main" id="{2DD8A2EE-49D0-8F2A-E5D7-EA82567615EF}"/>
              </a:ext>
            </a:extLst>
          </p:cNvPr>
          <p:cNvPicPr>
            <a:picLocks noChangeAspect="1"/>
          </p:cNvPicPr>
          <p:nvPr/>
        </p:nvPicPr>
        <p:blipFill>
          <a:blip r:embed="rId2"/>
          <a:srcRect l="11198" t="9469" b="12190"/>
          <a:stretch>
            <a:fillRect/>
          </a:stretch>
        </p:blipFill>
        <p:spPr>
          <a:xfrm>
            <a:off x="5289932" y="-1"/>
            <a:ext cx="6902067" cy="4059315"/>
          </a:xfrm>
          <a:prstGeom prst="rect">
            <a:avLst/>
          </a:prstGeom>
        </p:spPr>
      </p:pic>
      <p:sp>
        <p:nvSpPr>
          <p:cNvPr id="2" name="Title 1">
            <a:extLst>
              <a:ext uri="{FF2B5EF4-FFF2-40B4-BE49-F238E27FC236}">
                <a16:creationId xmlns:a16="http://schemas.microsoft.com/office/drawing/2014/main" id="{DDCF1254-76D0-A6C5-07C8-0EB838089782}"/>
              </a:ext>
            </a:extLst>
          </p:cNvPr>
          <p:cNvSpPr>
            <a:spLocks noGrp="1"/>
          </p:cNvSpPr>
          <p:nvPr>
            <p:ph type="title"/>
          </p:nvPr>
        </p:nvSpPr>
        <p:spPr>
          <a:xfrm>
            <a:off x="599324" y="735121"/>
            <a:ext cx="4590184" cy="1008000"/>
          </a:xfrm>
        </p:spPr>
        <p:txBody>
          <a:bodyPr/>
          <a:lstStyle/>
          <a:p>
            <a:r>
              <a:rPr lang="en-GB" dirty="0"/>
              <a:t>Decarbonising the fashion</a:t>
            </a:r>
            <a:br>
              <a:rPr lang="en-GB" dirty="0"/>
            </a:br>
            <a:r>
              <a:rPr lang="en-GB" dirty="0"/>
              <a:t>system with a just transition</a:t>
            </a:r>
          </a:p>
        </p:txBody>
      </p:sp>
      <p:sp>
        <p:nvSpPr>
          <p:cNvPr id="3" name="Date Placeholder 2">
            <a:extLst>
              <a:ext uri="{FF2B5EF4-FFF2-40B4-BE49-F238E27FC236}">
                <a16:creationId xmlns:a16="http://schemas.microsoft.com/office/drawing/2014/main" id="{44922736-6030-D3E4-0BB3-4D0E835825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60A229B4-D836-DE66-4DAD-8B4378248EB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ounded Rectangle 4">
            <a:extLst>
              <a:ext uri="{FF2B5EF4-FFF2-40B4-BE49-F238E27FC236}">
                <a16:creationId xmlns:a16="http://schemas.microsoft.com/office/drawing/2014/main" id="{277319CD-CE30-4817-5A2B-D656FD484817}"/>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6" name="Rectangle 5">
            <a:extLst>
              <a:ext uri="{FF2B5EF4-FFF2-40B4-BE49-F238E27FC236}">
                <a16:creationId xmlns:a16="http://schemas.microsoft.com/office/drawing/2014/main" id="{EF81F8FE-E6F2-96E9-CF28-064E83B4BC10}"/>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9D0B39C3-0F06-CA30-F342-43D6B9E315BC}"/>
              </a:ext>
            </a:extLst>
          </p:cNvPr>
          <p:cNvSpPr/>
          <p:nvPr/>
        </p:nvSpPr>
        <p:spPr>
          <a:xfrm>
            <a:off x="1790478" y="291081"/>
            <a:ext cx="1055851" cy="256344"/>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1457ED4C-8B4C-C14E-24AE-A509666B505A}"/>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924AC452-5242-1EE3-3A6B-EAA4888E3EFF}"/>
              </a:ext>
            </a:extLst>
          </p:cNvPr>
          <p:cNvSpPr/>
          <p:nvPr/>
        </p:nvSpPr>
        <p:spPr>
          <a:xfrm>
            <a:off x="4103030"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E5AAC608-E17E-A07A-EBC9-5B63EEA14A70}"/>
              </a:ext>
            </a:extLst>
          </p:cNvPr>
          <p:cNvSpPr/>
          <p:nvPr/>
        </p:nvSpPr>
        <p:spPr>
          <a:xfrm>
            <a:off x="525930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6FAEAECD-9A87-6288-E4EF-88D2A41BC3C9}"/>
              </a:ext>
            </a:extLst>
          </p:cNvPr>
          <p:cNvSpPr/>
          <p:nvPr/>
        </p:nvSpPr>
        <p:spPr>
          <a:xfrm>
            <a:off x="6415580" y="291081"/>
            <a:ext cx="81772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5" name="Rectangle 14">
            <a:extLst>
              <a:ext uri="{FF2B5EF4-FFF2-40B4-BE49-F238E27FC236}">
                <a16:creationId xmlns:a16="http://schemas.microsoft.com/office/drawing/2014/main" id="{916D9C7D-3DCB-1868-593B-03939A2195EE}"/>
              </a:ext>
            </a:extLst>
          </p:cNvPr>
          <p:cNvSpPr/>
          <p:nvPr/>
        </p:nvSpPr>
        <p:spPr>
          <a:xfrm>
            <a:off x="585469" y="1659078"/>
            <a:ext cx="3960961" cy="335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Decarbonising the fashion system involves many different levers — from materials and energy to technology and sourcing</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How these levers are used matters, as every climate action creates ripple effects for people across the value chain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A just transition means cutting emissions while considering who bears the cost, who benefits, and who is included in the change</a:t>
            </a:r>
          </a:p>
        </p:txBody>
      </p:sp>
      <p:sp>
        <p:nvSpPr>
          <p:cNvPr id="16" name="TextBox 15">
            <a:extLst>
              <a:ext uri="{FF2B5EF4-FFF2-40B4-BE49-F238E27FC236}">
                <a16:creationId xmlns:a16="http://schemas.microsoft.com/office/drawing/2014/main" id="{90BBBD4A-5A24-B2DB-32A7-95AA3A64262A}"/>
              </a:ext>
            </a:extLst>
          </p:cNvPr>
          <p:cNvSpPr txBox="1"/>
          <p:nvPr/>
        </p:nvSpPr>
        <p:spPr>
          <a:xfrm>
            <a:off x="5821963" y="4388496"/>
            <a:ext cx="5641459" cy="1908215"/>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Examples: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Levers of shifting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from conventional to recycled or alternative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fibers</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 and upgrading factories to lower-carbon processes reduces emissions across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fiber</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 yarn, and fabric production.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Just transition impact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means this can change required skills, job roles, wages, and working conditions, making reskilling, worker voice, and shared responsibility across the value chain essential.</a:t>
            </a:r>
          </a:p>
        </p:txBody>
      </p:sp>
    </p:spTree>
    <p:extLst>
      <p:ext uri="{BB962C8B-B14F-4D97-AF65-F5344CB8AC3E}">
        <p14:creationId xmlns:p14="http://schemas.microsoft.com/office/powerpoint/2010/main" val="27305213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H&amp;M Foundation Master">
  <a:themeElements>
    <a:clrScheme name="H&amp;M Foundation">
      <a:dk1>
        <a:sysClr val="windowText" lastClr="000000"/>
      </a:dk1>
      <a:lt1>
        <a:srgbClr val="FFFFFF"/>
      </a:lt1>
      <a:dk2>
        <a:srgbClr val="646464"/>
      </a:dk2>
      <a:lt2>
        <a:srgbClr val="C8C8C8"/>
      </a:lt2>
      <a:accent1>
        <a:srgbClr val="FF624D"/>
      </a:accent1>
      <a:accent2>
        <a:srgbClr val="FF7B33"/>
      </a:accent2>
      <a:accent3>
        <a:srgbClr val="FFB7AE"/>
      </a:accent3>
      <a:accent4>
        <a:srgbClr val="DCBF9E"/>
      </a:accent4>
      <a:accent5>
        <a:srgbClr val="62A8E5"/>
      </a:accent5>
      <a:accent6>
        <a:srgbClr val="ADE4B5"/>
      </a:accent6>
      <a:hlink>
        <a:srgbClr val="3772C3"/>
      </a:hlink>
      <a:folHlink>
        <a:srgbClr val="62A8E5"/>
      </a:folHlink>
    </a:clrScheme>
    <a:fontScheme name="HM GCA">
      <a:majorFont>
        <a:latin typeface="HelveticaNeueLT Pro 55 Roman"/>
        <a:ea typeface=""/>
        <a:cs typeface=""/>
      </a:majorFont>
      <a:minorFont>
        <a:latin typeface="HelveticaNeueLT Pro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txDef>
      <a:spPr>
        <a:noFill/>
      </a:spPr>
      <a:bodyPr wrap="none" lIns="0" tIns="0" rIns="0" bIns="0" rtlCol="0">
        <a:spAutoFit/>
      </a:bodyPr>
      <a:lstStyle>
        <a:defPPr algn="l">
          <a:defRPr sz="1200" dirty="0" err="1" smtClean="0">
            <a:latin typeface="Arial" panose="020B0604020202020204" pitchFamily="34" charset="0"/>
            <a:ea typeface="Helvetica Neue" panose="02000503000000020004" pitchFamily="2" charset="0"/>
            <a:cs typeface="Arial" panose="020B0604020202020204" pitchFamily="34" charset="0"/>
          </a:defRPr>
        </a:defPPr>
      </a:lstStyle>
    </a:txDef>
  </a:objectDefaults>
  <a:extraClrSchemeLst/>
  <a:custClrLst>
    <a:custClr name="GCA Blue">
      <a:srgbClr val="004DFF"/>
    </a:custClr>
    <a:custClr name="Blue 1">
      <a:srgbClr val="3772C3"/>
    </a:custClr>
    <a:custClr name="Blue 2">
      <a:srgbClr val="62A8E5"/>
    </a:custClr>
    <a:custClr name="Blue 3">
      <a:srgbClr val="A6D9F6"/>
    </a:custClr>
    <a:custClr name="Green 1">
      <a:srgbClr val="51A16F"/>
    </a:custClr>
    <a:custClr name="Green 2">
      <a:srgbClr val="75BC82"/>
    </a:custClr>
    <a:custClr name="Green 3">
      <a:srgbClr val="93D899"/>
    </a:custClr>
    <a:custClr name="Green 4 (Secondary)">
      <a:srgbClr val="ADE4B5"/>
    </a:custClr>
    <a:custClr>
      <a:srgbClr val="FFFFFF"/>
    </a:custClr>
    <a:custClr>
      <a:srgbClr val="FFFFFF"/>
    </a:custClr>
    <a:custClr name="Brown 1">
      <a:srgbClr val="C8926D"/>
    </a:custClr>
    <a:custClr name="Brown 2 (Secondary)">
      <a:srgbClr val="DCBF9E"/>
    </a:custClr>
    <a:custClr name="Orange 1">
      <a:srgbClr val="FF7B33"/>
    </a:custClr>
    <a:custClr name="Orange 2">
      <a:srgbClr val="FFAB4E"/>
    </a:custClr>
    <a:custClr name="Black">
      <a:srgbClr val="000000"/>
    </a:custClr>
    <a:custClr name="Grey 1">
      <a:srgbClr val="646464"/>
    </a:custClr>
    <a:custClr name="Grey 2">
      <a:srgbClr val="969696"/>
    </a:custClr>
    <a:custClr name="Grey 3">
      <a:srgbClr val="C8C8C8"/>
    </a:custClr>
    <a:custClr>
      <a:srgbClr val="FFFFFF"/>
    </a:custClr>
    <a:custClr>
      <a:srgbClr val="FFFFFF"/>
    </a:custClr>
  </a:custClrLst>
  <a:extLst>
    <a:ext uri="{05A4C25C-085E-4340-85A3-A5531E510DB2}">
      <thm15:themeFamily xmlns:thm15="http://schemas.microsoft.com/office/thememl/2012/main" name="Presentation10" id="{6E40CFE6-37BA-B643-8601-193EE4395D05}" vid="{A4C7302D-66D3-0D4B-9BC5-2C34343139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EEB2C511FC374CB454C898B70FADF9" ma:contentTypeVersion="19" ma:contentTypeDescription="Create a new document." ma:contentTypeScope="" ma:versionID="686408b6606fb74e4bc9127eef0442b5">
  <xsd:schema xmlns:xsd="http://www.w3.org/2001/XMLSchema" xmlns:xs="http://www.w3.org/2001/XMLSchema" xmlns:p="http://schemas.microsoft.com/office/2006/metadata/properties" xmlns:ns2="cfde5a47-0011-4c0b-91a0-ab42213180c6" xmlns:ns3="7e356de1-33b9-4abc-a64a-b33d42bc79c5" targetNamespace="http://schemas.microsoft.com/office/2006/metadata/properties" ma:root="true" ma:fieldsID="8fc14160d9b1d249ab4366ca9afde071" ns2:_="" ns3:_="">
    <xsd:import namespace="cfde5a47-0011-4c0b-91a0-ab42213180c6"/>
    <xsd:import namespace="7e356de1-33b9-4abc-a64a-b33d42bc79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de5a47-0011-4c0b-91a0-ab42213180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1ee6fe1-2a84-43d9-988b-1a4212e439f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356de1-33b9-4abc-a64a-b33d42bc79c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9e6f3cc-cede-4d5c-a21a-ccc230357fa5}" ma:internalName="TaxCatchAll" ma:showField="CatchAllData" ma:web="7e356de1-33b9-4abc-a64a-b33d42bc79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fde5a47-0011-4c0b-91a0-ab42213180c6">
      <Terms xmlns="http://schemas.microsoft.com/office/infopath/2007/PartnerControls"/>
    </lcf76f155ced4ddcb4097134ff3c332f>
    <TaxCatchAll xmlns="7e356de1-33b9-4abc-a64a-b33d42bc79c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2087F4-43DF-4246-9541-C5F28BC084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de5a47-0011-4c0b-91a0-ab42213180c6"/>
    <ds:schemaRef ds:uri="7e356de1-33b9-4abc-a64a-b33d42bc79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61E98A-6B6F-47E2-9070-CFB506019BE5}">
  <ds:schemaRefs>
    <ds:schemaRef ds:uri="http://schemas.microsoft.com/office/2006/metadata/properties"/>
    <ds:schemaRef ds:uri="http://schemas.microsoft.com/office/infopath/2007/PartnerControls"/>
    <ds:schemaRef ds:uri="cfde5a47-0011-4c0b-91a0-ab42213180c6"/>
    <ds:schemaRef ds:uri="7e356de1-33b9-4abc-a64a-b33d42bc79c5"/>
  </ds:schemaRefs>
</ds:datastoreItem>
</file>

<file path=customXml/itemProps3.xml><?xml version="1.0" encoding="utf-8"?>
<ds:datastoreItem xmlns:ds="http://schemas.openxmlformats.org/officeDocument/2006/customXml" ds:itemID="{63173573-0702-477B-8AC9-100FE205C3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3098</Words>
  <Application>Microsoft Office PowerPoint</Application>
  <PresentationFormat>Widescreen</PresentationFormat>
  <Paragraphs>420</Paragraphs>
  <Slides>22</Slides>
  <Notes>1</Notes>
  <HiddenSlides>3</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1_H&amp;M Foundation Master</vt:lpstr>
      <vt:lpstr>Executive summary: System Map presentation material</vt:lpstr>
      <vt:lpstr>Internal facilitator guide: Overview presentation approach</vt:lpstr>
      <vt:lpstr>Internal facilitator guide: Overview of workshop agenda</vt:lpstr>
      <vt:lpstr>PowerPoint Presentation</vt:lpstr>
      <vt:lpstr>PowerPoint Presentation</vt:lpstr>
      <vt:lpstr>PowerPoint Presentation</vt:lpstr>
      <vt:lpstr>PowerPoint Presentation</vt:lpstr>
      <vt:lpstr>PowerPoint Presentation</vt:lpstr>
      <vt:lpstr>Decarbonising the fashion system with a just transition</vt:lpstr>
      <vt:lpstr>To start reimagining the future system we need to understand the building blocks </vt:lpstr>
      <vt:lpstr>This is an example from when Global Change Award  changemakers came together to visualize the future System Map</vt:lpstr>
      <vt:lpstr>PowerPoint Presentation</vt:lpstr>
      <vt:lpstr>PowerPoint Presentation</vt:lpstr>
      <vt:lpstr>PowerPoint Presentation</vt:lpstr>
      <vt:lpstr>Reimagine the System Map</vt:lpstr>
      <vt:lpstr>PowerPoint Presentation</vt:lpstr>
      <vt:lpstr>PowerPoint Presentation</vt:lpstr>
      <vt:lpstr>Start moving  the needle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6</cp:revision>
  <dcterms:created xsi:type="dcterms:W3CDTF">2026-01-16T11:50:38Z</dcterms:created>
  <dcterms:modified xsi:type="dcterms:W3CDTF">2026-03-13T08:37:46Z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0x01010015EEB2C511FC374CB454C898B70FADF9</vt:lpwstr>
  </property>
  <property fmtid="{D5CDD505-2E9C-101B-9397-08002B2CF9AE}" pid="3" name="MediaServiceImageTags">
    <vt:lpwstr/>
  </property>
  <property fmtid="{D5CDD505-2E9C-101B-9397-08002B2CF9AE}" pid="4" name="MSIP_Label_639811f9-0be2-4bb6-b43f-eb3ef57dd5c4_Enabled">
    <vt:lpwstr>true</vt:lpwstr>
  </property>
  <property fmtid="{D5CDD505-2E9C-101B-9397-08002B2CF9AE}" pid="5" name="MSIP_Label_639811f9-0be2-4bb6-b43f-eb3ef57dd5c4_SetDate">
    <vt:lpwstr>2026-03-13T08:37:26Z</vt:lpwstr>
  </property>
  <property fmtid="{D5CDD505-2E9C-101B-9397-08002B2CF9AE}" pid="6" name="MSIP_Label_639811f9-0be2-4bb6-b43f-eb3ef57dd5c4_Method">
    <vt:lpwstr>Standard</vt:lpwstr>
  </property>
  <property fmtid="{D5CDD505-2E9C-101B-9397-08002B2CF9AE}" pid="7" name="MSIP_Label_639811f9-0be2-4bb6-b43f-eb3ef57dd5c4_Name">
    <vt:lpwstr>IDM - Internal</vt:lpwstr>
  </property>
  <property fmtid="{D5CDD505-2E9C-101B-9397-08002B2CF9AE}" pid="8" name="MSIP_Label_639811f9-0be2-4bb6-b43f-eb3ef57dd5c4_SiteId">
    <vt:lpwstr>30f52344-4663-4c2e-bab3-61bf24ebbed8</vt:lpwstr>
  </property>
  <property fmtid="{D5CDD505-2E9C-101B-9397-08002B2CF9AE}" pid="9" name="MSIP_Label_639811f9-0be2-4bb6-b43f-eb3ef57dd5c4_ActionId">
    <vt:lpwstr>f233378b-ca44-458a-99e9-3099994c7c0a</vt:lpwstr>
  </property>
  <property fmtid="{D5CDD505-2E9C-101B-9397-08002B2CF9AE}" pid="10" name="MSIP_Label_639811f9-0be2-4bb6-b43f-eb3ef57dd5c4_ContentBits">
    <vt:lpwstr>0</vt:lpwstr>
  </property>
  <property fmtid="{D5CDD505-2E9C-101B-9397-08002B2CF9AE}" pid="11" name="MSIP_Label_639811f9-0be2-4bb6-b43f-eb3ef57dd5c4_Tag">
    <vt:lpwstr>10, 3, 0, 2</vt:lpwstr>
  </property>
</Properties>
</file>